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2038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1108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88251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13691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79350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9566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1425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6717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1554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3908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7123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470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7391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5015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3081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774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6724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065D4C-1A1C-4BB2-8577-45406CB68676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FA5CB2-C667-4AA5-A826-9CC636331C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0220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08E448-E45F-4148-9DD7-995BE21396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Fransiya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BFFC5A-5DCE-433E-8230-8BA64F4120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ERGASHEV DONIYORBEK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6305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A483B5-DAB5-41F1-AC9E-9F638A5F1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Sanoati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72D7B3-516B-4DCE-943B-72970DC97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sanoat</a:t>
            </a:r>
            <a:r>
              <a:rPr lang="en-US" dirty="0"/>
              <a:t> </a:t>
            </a:r>
            <a:r>
              <a:rPr lang="en-US" dirty="0" err="1"/>
              <a:t>ishlab</a:t>
            </a:r>
            <a:r>
              <a:rPr lang="en-US" dirty="0"/>
              <a:t> </a:t>
            </a:r>
            <a:r>
              <a:rPr lang="en-US" dirty="0" err="1"/>
              <a:t>chiqarish</a:t>
            </a:r>
            <a:r>
              <a:rPr lang="en-US" dirty="0"/>
              <a:t> </a:t>
            </a:r>
            <a:r>
              <a:rPr lang="en-US" dirty="0" err="1"/>
              <a:t>boʻyicha</a:t>
            </a:r>
            <a:r>
              <a:rPr lang="en-US" dirty="0"/>
              <a:t> AQSH, </a:t>
            </a:r>
            <a:r>
              <a:rPr lang="en-US" dirty="0" err="1"/>
              <a:t>Yaponiya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Germaniyadan</a:t>
            </a:r>
            <a:r>
              <a:rPr lang="en-US" dirty="0"/>
              <a:t> </a:t>
            </a:r>
            <a:r>
              <a:rPr lang="en-US" dirty="0" err="1"/>
              <a:t>soʻng</a:t>
            </a:r>
            <a:r>
              <a:rPr lang="en-US" dirty="0"/>
              <a:t> </a:t>
            </a:r>
            <a:r>
              <a:rPr lang="en-US" dirty="0" err="1"/>
              <a:t>dunyoda</a:t>
            </a:r>
            <a:r>
              <a:rPr lang="en-US" dirty="0"/>
              <a:t> 4oʻrinni </a:t>
            </a:r>
            <a:r>
              <a:rPr lang="en-US" dirty="0" err="1"/>
              <a:t>egallaydi</a:t>
            </a:r>
            <a:r>
              <a:rPr lang="en-US" dirty="0"/>
              <a:t>. </a:t>
            </a:r>
            <a:r>
              <a:rPr lang="en-US" dirty="0" err="1"/>
              <a:t>Asosiy</a:t>
            </a:r>
            <a:r>
              <a:rPr lang="en-US" dirty="0"/>
              <a:t> </a:t>
            </a:r>
            <a:r>
              <a:rPr lang="en-US" dirty="0" err="1"/>
              <a:t>ishlab</a:t>
            </a:r>
            <a:r>
              <a:rPr lang="en-US" dirty="0"/>
              <a:t> </a:t>
            </a:r>
            <a:r>
              <a:rPr lang="en-US" dirty="0" err="1"/>
              <a:t>chiqarish</a:t>
            </a:r>
            <a:r>
              <a:rPr lang="en-US" dirty="0"/>
              <a:t> </a:t>
            </a:r>
            <a:r>
              <a:rPr lang="en-US" dirty="0" err="1"/>
              <a:t>tarmoqlari</a:t>
            </a:r>
            <a:r>
              <a:rPr lang="en-US" dirty="0"/>
              <a:t>: </a:t>
            </a:r>
            <a:r>
              <a:rPr lang="en-US" dirty="0" err="1"/>
              <a:t>aerokosmik</a:t>
            </a:r>
            <a:r>
              <a:rPr lang="en-US" dirty="0"/>
              <a:t> </a:t>
            </a:r>
            <a:r>
              <a:rPr lang="en-US" dirty="0" err="1"/>
              <a:t>sanoati</a:t>
            </a:r>
            <a:r>
              <a:rPr lang="en-US" dirty="0"/>
              <a:t>, </a:t>
            </a:r>
            <a:r>
              <a:rPr lang="en-US" dirty="0" err="1"/>
              <a:t>mashinasozlik</a:t>
            </a:r>
            <a:r>
              <a:rPr lang="en-US" dirty="0"/>
              <a:t> (</a:t>
            </a:r>
            <a:r>
              <a:rPr lang="en-US" dirty="0" err="1"/>
              <a:t>aviasozlik</a:t>
            </a:r>
            <a:r>
              <a:rPr lang="en-US" dirty="0"/>
              <a:t>, </a:t>
            </a:r>
            <a:r>
              <a:rPr lang="en-US" dirty="0" err="1"/>
              <a:t>kemasozlik</a:t>
            </a:r>
            <a:r>
              <a:rPr lang="en-US" dirty="0"/>
              <a:t>), </a:t>
            </a:r>
            <a:r>
              <a:rPr lang="en-US" dirty="0" err="1"/>
              <a:t>elektron</a:t>
            </a:r>
            <a:r>
              <a:rPr lang="en-US" dirty="0"/>
              <a:t> </a:t>
            </a:r>
            <a:r>
              <a:rPr lang="en-US" dirty="0" err="1"/>
              <a:t>texnika</a:t>
            </a:r>
            <a:r>
              <a:rPr lang="en-US" dirty="0"/>
              <a:t>, </a:t>
            </a:r>
            <a:r>
              <a:rPr lang="en-US" dirty="0" err="1"/>
              <a:t>radioelektronika</a:t>
            </a:r>
            <a:r>
              <a:rPr lang="en-US" dirty="0"/>
              <a:t>, </a:t>
            </a:r>
            <a:r>
              <a:rPr lang="en-US" dirty="0" err="1"/>
              <a:t>qora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rangli</a:t>
            </a:r>
            <a:r>
              <a:rPr lang="en-US" dirty="0"/>
              <a:t> </a:t>
            </a:r>
            <a:r>
              <a:rPr lang="en-US" dirty="0" err="1"/>
              <a:t>metallurgiya</a:t>
            </a:r>
            <a:r>
              <a:rPr lang="en-US" dirty="0"/>
              <a:t>, </a:t>
            </a:r>
            <a:r>
              <a:rPr lang="en-US" dirty="0" err="1"/>
              <a:t>kimyo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farmatsevtika</a:t>
            </a:r>
            <a:r>
              <a:rPr lang="en-US" dirty="0"/>
              <a:t> </a:t>
            </a:r>
            <a:r>
              <a:rPr lang="en-US" dirty="0" err="1"/>
              <a:t>mahsulotlari</a:t>
            </a:r>
            <a:r>
              <a:rPr lang="en-US" dirty="0"/>
              <a:t>, </a:t>
            </a:r>
            <a:r>
              <a:rPr lang="en-US" dirty="0" err="1"/>
              <a:t>toʻqimachilik</a:t>
            </a:r>
            <a:r>
              <a:rPr lang="en-US" dirty="0"/>
              <a:t>, </a:t>
            </a:r>
            <a:r>
              <a:rPr lang="en-US" dirty="0" err="1"/>
              <a:t>tikuvchilik</a:t>
            </a:r>
            <a:r>
              <a:rPr lang="en-US" dirty="0"/>
              <a:t>, </a:t>
            </a:r>
            <a:r>
              <a:rPr lang="en-US" dirty="0" err="1"/>
              <a:t>neftni</a:t>
            </a:r>
            <a:r>
              <a:rPr lang="en-US" dirty="0"/>
              <a:t> </a:t>
            </a:r>
            <a:r>
              <a:rPr lang="en-US" dirty="0" err="1"/>
              <a:t>qayta</a:t>
            </a:r>
            <a:r>
              <a:rPr lang="en-US" dirty="0"/>
              <a:t> </a:t>
            </a:r>
            <a:r>
              <a:rPr lang="en-US" dirty="0" err="1"/>
              <a:t>ishlash</a:t>
            </a:r>
            <a:r>
              <a:rPr lang="en-US" dirty="0"/>
              <a:t>, </a:t>
            </a:r>
            <a:r>
              <a:rPr lang="en-US" dirty="0" err="1"/>
              <a:t>neft</a:t>
            </a:r>
            <a:r>
              <a:rPr lang="en-US" dirty="0"/>
              <a:t> </a:t>
            </a:r>
            <a:r>
              <a:rPr lang="en-US" dirty="0" err="1"/>
              <a:t>kimyosi</a:t>
            </a:r>
            <a:r>
              <a:rPr lang="en-US" dirty="0"/>
              <a:t> </a:t>
            </a:r>
            <a:r>
              <a:rPr lang="en-US" dirty="0" err="1"/>
              <a:t>kabilar</a:t>
            </a:r>
            <a:r>
              <a:rPr lang="en-US" dirty="0"/>
              <a:t>. </a:t>
            </a:r>
            <a:r>
              <a:rPr lang="en-US" dirty="0" err="1"/>
              <a:t>Fransiyada</a:t>
            </a:r>
            <a:r>
              <a:rPr lang="en-US" dirty="0"/>
              <a:t> temir </a:t>
            </a:r>
            <a:r>
              <a:rPr lang="en-US" dirty="0" err="1"/>
              <a:t>rudasi</a:t>
            </a:r>
            <a:r>
              <a:rPr lang="en-US" dirty="0"/>
              <a:t> (</a:t>
            </a:r>
            <a:r>
              <a:rPr lang="en-US" dirty="0" err="1"/>
              <a:t>asosan</a:t>
            </a:r>
            <a:r>
              <a:rPr lang="en-US" dirty="0"/>
              <a:t>, </a:t>
            </a:r>
            <a:r>
              <a:rPr lang="en-US" dirty="0" err="1"/>
              <a:t>Lotaringiyada</a:t>
            </a:r>
            <a:r>
              <a:rPr lang="en-US" dirty="0"/>
              <a:t>), </a:t>
            </a:r>
            <a:r>
              <a:rPr lang="en-US" dirty="0" err="1"/>
              <a:t>uran</a:t>
            </a:r>
            <a:r>
              <a:rPr lang="en-US" dirty="0"/>
              <a:t> </a:t>
            </a:r>
            <a:r>
              <a:rPr lang="en-US" dirty="0" err="1"/>
              <a:t>rudasi</a:t>
            </a:r>
            <a:r>
              <a:rPr lang="en-US" dirty="0"/>
              <a:t> (</a:t>
            </a:r>
            <a:r>
              <a:rPr lang="en-US" dirty="0" err="1"/>
              <a:t>LaKruziy</a:t>
            </a:r>
            <a:r>
              <a:rPr lang="en-US" dirty="0"/>
              <a:t>, </a:t>
            </a:r>
            <a:r>
              <a:rPr lang="en-US" dirty="0" err="1"/>
              <a:t>L’Ekarpyer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konlar</a:t>
            </a:r>
            <a:r>
              <a:rPr lang="en-US" dirty="0"/>
              <a:t>), </a:t>
            </a:r>
            <a:r>
              <a:rPr lang="en-US" dirty="0" err="1"/>
              <a:t>boksit</a:t>
            </a:r>
            <a:r>
              <a:rPr lang="en-US" dirty="0"/>
              <a:t> (Var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Ero</a:t>
            </a:r>
            <a:r>
              <a:rPr lang="en-US" dirty="0"/>
              <a:t> </a:t>
            </a:r>
            <a:r>
              <a:rPr lang="en-US" dirty="0" err="1"/>
              <a:t>departamentlarida</a:t>
            </a:r>
            <a:r>
              <a:rPr lang="en-US" dirty="0"/>
              <a:t>)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alyuminiy</a:t>
            </a:r>
            <a:r>
              <a:rPr lang="en-US" dirty="0"/>
              <a:t> </a:t>
            </a:r>
            <a:r>
              <a:rPr lang="en-US" dirty="0" err="1"/>
              <a:t>rudalari</a:t>
            </a:r>
            <a:r>
              <a:rPr lang="en-US" dirty="0"/>
              <a:t> </a:t>
            </a:r>
            <a:r>
              <a:rPr lang="en-US" dirty="0" err="1"/>
              <a:t>qazib</a:t>
            </a:r>
            <a:r>
              <a:rPr lang="en-US" dirty="0"/>
              <a:t> </a:t>
            </a:r>
            <a:r>
              <a:rPr lang="en-US" dirty="0" err="1"/>
              <a:t>olinadi</a:t>
            </a:r>
            <a:r>
              <a:rPr lang="en-US" dirty="0"/>
              <a:t>. </a:t>
            </a:r>
            <a:r>
              <a:rPr lang="en-US" dirty="0" err="1"/>
              <a:t>Lotaringiya</a:t>
            </a:r>
            <a:r>
              <a:rPr lang="en-US" dirty="0"/>
              <a:t> </a:t>
            </a:r>
            <a:r>
              <a:rPr lang="en-US" dirty="0" err="1"/>
              <a:t>kumir</a:t>
            </a:r>
            <a:r>
              <a:rPr lang="en-US" dirty="0"/>
              <a:t> </a:t>
            </a:r>
            <a:r>
              <a:rPr lang="en-US" dirty="0" err="1"/>
              <a:t>qazib</a:t>
            </a:r>
            <a:r>
              <a:rPr lang="en-US" dirty="0"/>
              <a:t> </a:t>
            </a:r>
            <a:r>
              <a:rPr lang="en-US" dirty="0" err="1"/>
              <a:t>chiqarishning</a:t>
            </a:r>
            <a:r>
              <a:rPr lang="en-US" dirty="0"/>
              <a:t> </a:t>
            </a:r>
            <a:r>
              <a:rPr lang="en-US" dirty="0" err="1"/>
              <a:t>anʼanaviy</a:t>
            </a:r>
            <a:r>
              <a:rPr lang="en-US" dirty="0"/>
              <a:t> </a:t>
            </a:r>
            <a:r>
              <a:rPr lang="en-US" dirty="0" err="1"/>
              <a:t>markazi</a:t>
            </a:r>
            <a:r>
              <a:rPr lang="en-US" dirty="0"/>
              <a:t> </a:t>
            </a:r>
            <a:r>
              <a:rPr lang="en-US" dirty="0" err="1"/>
              <a:t>hisoblanadi</a:t>
            </a:r>
            <a:r>
              <a:rPr lang="en-US" dirty="0"/>
              <a:t>. </a:t>
            </a:r>
            <a:r>
              <a:rPr lang="en-US" dirty="0" err="1"/>
              <a:t>Keyingi</a:t>
            </a:r>
            <a:r>
              <a:rPr lang="en-US" dirty="0"/>
              <a:t> </a:t>
            </a:r>
            <a:r>
              <a:rPr lang="en-US" dirty="0" err="1"/>
              <a:t>davrda</a:t>
            </a:r>
            <a:r>
              <a:rPr lang="en-US" dirty="0"/>
              <a:t> </a:t>
            </a:r>
            <a:r>
              <a:rPr lang="en-US" dirty="0" err="1"/>
              <a:t>mamlakat</a:t>
            </a:r>
            <a:r>
              <a:rPr lang="en-US" dirty="0"/>
              <a:t> </a:t>
            </a:r>
            <a:r>
              <a:rPr lang="en-US" dirty="0" err="1"/>
              <a:t>markazi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janubida</a:t>
            </a:r>
            <a:r>
              <a:rPr lang="en-US" dirty="0"/>
              <a:t> </a:t>
            </a:r>
            <a:r>
              <a:rPr lang="en-US" dirty="0" err="1"/>
              <a:t>kumir</a:t>
            </a:r>
            <a:r>
              <a:rPr lang="en-US" dirty="0"/>
              <a:t> </a:t>
            </a:r>
            <a:r>
              <a:rPr lang="en-US" dirty="0" err="1"/>
              <a:t>qazib</a:t>
            </a:r>
            <a:r>
              <a:rPr lang="en-US" dirty="0"/>
              <a:t> </a:t>
            </a:r>
            <a:r>
              <a:rPr lang="en-US" dirty="0" err="1"/>
              <a:t>olish</a:t>
            </a:r>
            <a:r>
              <a:rPr lang="en-US" dirty="0"/>
              <a:t> </a:t>
            </a:r>
            <a:r>
              <a:rPr lang="en-US" dirty="0" err="1"/>
              <a:t>birmuncha</a:t>
            </a:r>
            <a:r>
              <a:rPr lang="en-US" dirty="0"/>
              <a:t> </a:t>
            </a:r>
            <a:r>
              <a:rPr lang="en-US" dirty="0" err="1"/>
              <a:t>kamaydi</a:t>
            </a:r>
            <a:r>
              <a:rPr lang="en-US" dirty="0"/>
              <a:t>. </a:t>
            </a:r>
            <a:r>
              <a:rPr lang="en-US" dirty="0" err="1"/>
              <a:t>Nikel</a:t>
            </a:r>
            <a:r>
              <a:rPr lang="en-US" dirty="0"/>
              <a:t>, </a:t>
            </a:r>
            <a:r>
              <a:rPr lang="en-US" dirty="0" err="1"/>
              <a:t>kaliy</a:t>
            </a:r>
            <a:r>
              <a:rPr lang="en-US" dirty="0"/>
              <a:t> </a:t>
            </a:r>
            <a:r>
              <a:rPr lang="en-US" dirty="0" err="1"/>
              <a:t>tuzlari</a:t>
            </a:r>
            <a:r>
              <a:rPr lang="en-US" dirty="0"/>
              <a:t>, </a:t>
            </a:r>
            <a:r>
              <a:rPr lang="en-US" dirty="0" err="1"/>
              <a:t>gips</a:t>
            </a:r>
            <a:r>
              <a:rPr lang="en-US" dirty="0"/>
              <a:t>, </a:t>
            </a:r>
            <a:r>
              <a:rPr lang="en-US" dirty="0" err="1"/>
              <a:t>volfram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oltingugurt</a:t>
            </a:r>
            <a:r>
              <a:rPr lang="en-US" dirty="0"/>
              <a:t>, </a:t>
            </a:r>
            <a:r>
              <a:rPr lang="en-US" dirty="0" err="1"/>
              <a:t>bariy</a:t>
            </a:r>
            <a:r>
              <a:rPr lang="en-US" dirty="0"/>
              <a:t>, kaolin, </a:t>
            </a:r>
            <a:r>
              <a:rPr lang="en-US" dirty="0" err="1"/>
              <a:t>asbest</a:t>
            </a:r>
            <a:r>
              <a:rPr lang="en-US" dirty="0"/>
              <a:t>, </a:t>
            </a:r>
            <a:r>
              <a:rPr lang="en-US" dirty="0" err="1"/>
              <a:t>plavik</a:t>
            </a:r>
            <a:r>
              <a:rPr lang="en-US" dirty="0"/>
              <a:t> </a:t>
            </a:r>
            <a:r>
              <a:rPr lang="en-US" dirty="0" err="1"/>
              <a:t>shpat</a:t>
            </a:r>
            <a:r>
              <a:rPr lang="en-US" dirty="0"/>
              <a:t>, oz </a:t>
            </a:r>
            <a:r>
              <a:rPr lang="en-US" dirty="0" err="1"/>
              <a:t>miqdorda</a:t>
            </a:r>
            <a:r>
              <a:rPr lang="en-US" dirty="0"/>
              <a:t> </a:t>
            </a:r>
            <a:r>
              <a:rPr lang="en-US" dirty="0" err="1"/>
              <a:t>qoʻrgʻoshin</a:t>
            </a:r>
            <a:r>
              <a:rPr lang="en-US" dirty="0"/>
              <a:t>, pyx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kumush</a:t>
            </a:r>
            <a:r>
              <a:rPr lang="en-US" dirty="0"/>
              <a:t> </a:t>
            </a:r>
            <a:r>
              <a:rPr lang="en-US" dirty="0" err="1"/>
              <a:t>qazib</a:t>
            </a:r>
            <a:r>
              <a:rPr lang="en-US" dirty="0"/>
              <a:t> </a:t>
            </a:r>
            <a:r>
              <a:rPr lang="en-US" dirty="0" err="1"/>
              <a:t>chiqariladi</a:t>
            </a:r>
            <a:r>
              <a:rPr lang="en-US" dirty="0"/>
              <a:t>. </a:t>
            </a:r>
            <a:r>
              <a:rPr lang="en-US" dirty="0" err="1"/>
              <a:t>Fransiyaning</a:t>
            </a:r>
            <a:r>
              <a:rPr lang="en-US" dirty="0"/>
              <a:t> </a:t>
            </a:r>
            <a:r>
              <a:rPr lang="en-US" dirty="0" err="1"/>
              <a:t>janubi-gʻarbiy</a:t>
            </a:r>
            <a:r>
              <a:rPr lang="en-US" dirty="0"/>
              <a:t> </a:t>
            </a:r>
            <a:r>
              <a:rPr lang="en-US" dirty="0" err="1"/>
              <a:t>xududi</a:t>
            </a:r>
            <a:r>
              <a:rPr lang="en-US" dirty="0"/>
              <a:t>, </a:t>
            </a:r>
            <a:r>
              <a:rPr lang="en-US" dirty="0" err="1"/>
              <a:t>Landesda</a:t>
            </a:r>
            <a:r>
              <a:rPr lang="en-US" dirty="0"/>
              <a:t> </a:t>
            </a:r>
            <a:r>
              <a:rPr lang="en-US" dirty="0" err="1"/>
              <a:t>neft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gaz</a:t>
            </a:r>
            <a:r>
              <a:rPr lang="en-US" dirty="0"/>
              <a:t> </a:t>
            </a:r>
            <a:r>
              <a:rPr lang="en-US" dirty="0" err="1"/>
              <a:t>zaxiralari</a:t>
            </a:r>
            <a:r>
              <a:rPr lang="en-US" dirty="0"/>
              <a:t> </a:t>
            </a:r>
            <a:r>
              <a:rPr lang="en-US" dirty="0" err="1"/>
              <a:t>mavjud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920459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C5F5DC-3BAA-4802-A7B4-D28EFC001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SANOATI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7EDA0DD-D649-499B-9107-A834D411A7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8539" y="2178226"/>
            <a:ext cx="5654921" cy="380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735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Tm="3000">
        <p14:shred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43A6FA-FEAB-4D71-A51D-C18AB57DB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TRANSPORTI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3BE109-612A-4585-B0A8-20AA28C57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Temir </a:t>
            </a:r>
            <a:r>
              <a:rPr lang="en-US" dirty="0" err="1"/>
              <a:t>yoʻl</a:t>
            </a:r>
            <a:r>
              <a:rPr lang="en-US" dirty="0"/>
              <a:t> </a:t>
            </a:r>
            <a:r>
              <a:rPr lang="en-US" dirty="0" err="1"/>
              <a:t>uzunligi</a:t>
            </a:r>
            <a:r>
              <a:rPr lang="en-US" dirty="0"/>
              <a:t> 42000 km. </a:t>
            </a:r>
            <a:r>
              <a:rPr lang="en-US" dirty="0" err="1"/>
              <a:t>Soatiga</a:t>
            </a:r>
            <a:r>
              <a:rPr lang="en-US" dirty="0"/>
              <a:t> 300 km </a:t>
            </a:r>
            <a:r>
              <a:rPr lang="en-US" dirty="0" err="1"/>
              <a:t>yoʻl</a:t>
            </a:r>
            <a:r>
              <a:rPr lang="en-US" dirty="0"/>
              <a:t> </a:t>
            </a:r>
            <a:r>
              <a:rPr lang="en-US" dirty="0" err="1"/>
              <a:t>bosadigan</a:t>
            </a:r>
            <a:r>
              <a:rPr lang="en-US" dirty="0"/>
              <a:t> </a:t>
            </a:r>
            <a:r>
              <a:rPr lang="en-US" dirty="0" err="1"/>
              <a:t>tez</a:t>
            </a:r>
            <a:r>
              <a:rPr lang="en-US" dirty="0"/>
              <a:t> </a:t>
            </a:r>
            <a:r>
              <a:rPr lang="en-US" dirty="0" err="1"/>
              <a:t>yurar</a:t>
            </a:r>
            <a:r>
              <a:rPr lang="en-US" dirty="0"/>
              <a:t> </a:t>
            </a:r>
            <a:r>
              <a:rPr lang="en-US" dirty="0" err="1"/>
              <a:t>poyezd</a:t>
            </a:r>
            <a:r>
              <a:rPr lang="en-US" dirty="0"/>
              <a:t> </a:t>
            </a:r>
            <a:r>
              <a:rPr lang="en-US" dirty="0" err="1"/>
              <a:t>Parij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Fransiyaning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shaharlarini</a:t>
            </a:r>
            <a:r>
              <a:rPr lang="en-US" dirty="0"/>
              <a:t> </a:t>
            </a:r>
            <a:r>
              <a:rPr lang="en-US" dirty="0" err="1"/>
              <a:t>Angliya</a:t>
            </a:r>
            <a:r>
              <a:rPr lang="en-US" dirty="0"/>
              <a:t>, </a:t>
            </a:r>
            <a:r>
              <a:rPr lang="en-US" dirty="0" err="1"/>
              <a:t>Belgiya</a:t>
            </a:r>
            <a:r>
              <a:rPr lang="en-US" dirty="0"/>
              <a:t>, </a:t>
            </a:r>
            <a:r>
              <a:rPr lang="en-US" dirty="0" err="1"/>
              <a:t>Niderlandiya</a:t>
            </a:r>
            <a:r>
              <a:rPr lang="en-US" dirty="0"/>
              <a:t>, </a:t>
            </a:r>
            <a:r>
              <a:rPr lang="en-US" dirty="0" err="1"/>
              <a:t>Germaniya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bogʻlaydi</a:t>
            </a:r>
            <a:r>
              <a:rPr lang="en-US" dirty="0"/>
              <a:t>.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yuklarning</a:t>
            </a:r>
            <a:r>
              <a:rPr lang="en-US" dirty="0"/>
              <a:t> </a:t>
            </a:r>
            <a:r>
              <a:rPr lang="en-US" dirty="0" err="1"/>
              <a:t>aksar</a:t>
            </a:r>
            <a:r>
              <a:rPr lang="en-US" dirty="0"/>
              <a:t> </a:t>
            </a:r>
            <a:r>
              <a:rPr lang="en-US" dirty="0" err="1"/>
              <a:t>qismi</a:t>
            </a:r>
            <a:r>
              <a:rPr lang="en-US" dirty="0"/>
              <a:t> </a:t>
            </a:r>
            <a:r>
              <a:rPr lang="en-US" dirty="0" err="1"/>
              <a:t>avtomobilda</a:t>
            </a:r>
            <a:r>
              <a:rPr lang="en-US" dirty="0"/>
              <a:t> </a:t>
            </a:r>
            <a:r>
              <a:rPr lang="en-US" dirty="0" err="1"/>
              <a:t>tashiladi</a:t>
            </a:r>
            <a:r>
              <a:rPr lang="en-US" dirty="0"/>
              <a:t>. </a:t>
            </a:r>
            <a:r>
              <a:rPr lang="en-US" dirty="0" err="1"/>
              <a:t>Avtomobil</a:t>
            </a:r>
            <a:r>
              <a:rPr lang="en-US" dirty="0"/>
              <a:t> </a:t>
            </a:r>
            <a:r>
              <a:rPr lang="en-US" dirty="0" err="1"/>
              <a:t>yoʻllari</a:t>
            </a:r>
            <a:r>
              <a:rPr lang="en-US" dirty="0"/>
              <a:t> </a:t>
            </a:r>
            <a:r>
              <a:rPr lang="en-US" dirty="0" err="1"/>
              <a:t>uz</a:t>
            </a:r>
            <a:r>
              <a:rPr lang="en-US" dirty="0"/>
              <a:t>. 812,7 </a:t>
            </a:r>
            <a:r>
              <a:rPr lang="en-US" dirty="0" err="1"/>
              <a:t>ming</a:t>
            </a:r>
            <a:r>
              <a:rPr lang="en-US" dirty="0"/>
              <a:t> km. </a:t>
            </a:r>
            <a:r>
              <a:rPr lang="en-US" dirty="0" err="1"/>
              <a:t>Parij</a:t>
            </a:r>
            <a:r>
              <a:rPr lang="en-US" dirty="0"/>
              <a:t>, London, </a:t>
            </a:r>
            <a:r>
              <a:rPr lang="en-US" dirty="0" err="1"/>
              <a:t>Marsel</a:t>
            </a:r>
            <a:r>
              <a:rPr lang="en-US" dirty="0"/>
              <a:t>, </a:t>
            </a:r>
            <a:r>
              <a:rPr lang="en-US" dirty="0" err="1"/>
              <a:t>Nitssa</a:t>
            </a:r>
            <a:r>
              <a:rPr lang="en-US" dirty="0"/>
              <a:t>, Strasburg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Tuluzada</a:t>
            </a:r>
            <a:r>
              <a:rPr lang="en-US" dirty="0"/>
              <a:t> </a:t>
            </a:r>
            <a:r>
              <a:rPr lang="en-US" dirty="0" err="1"/>
              <a:t>yirik</a:t>
            </a:r>
            <a:r>
              <a:rPr lang="en-US" dirty="0"/>
              <a:t> </a:t>
            </a:r>
            <a:r>
              <a:rPr lang="en-US" dirty="0" err="1"/>
              <a:t>aeroportlar</a:t>
            </a:r>
            <a:r>
              <a:rPr lang="en-US" dirty="0"/>
              <a:t> bor. </a:t>
            </a:r>
            <a:r>
              <a:rPr lang="en-US" dirty="0" err="1"/>
              <a:t>Sena</a:t>
            </a:r>
            <a:r>
              <a:rPr lang="en-US" dirty="0"/>
              <a:t>, </a:t>
            </a:r>
            <a:r>
              <a:rPr lang="en-US" dirty="0" err="1"/>
              <a:t>Reyn</a:t>
            </a:r>
            <a:r>
              <a:rPr lang="en-US" dirty="0"/>
              <a:t> </a:t>
            </a:r>
            <a:r>
              <a:rPr lang="en-US" dirty="0" err="1"/>
              <a:t>daryolarida</a:t>
            </a:r>
            <a:r>
              <a:rPr lang="en-US" dirty="0"/>
              <a:t>, </a:t>
            </a:r>
            <a:r>
              <a:rPr lang="en-US" dirty="0" err="1"/>
              <a:t>Sena</a:t>
            </a:r>
            <a:r>
              <a:rPr lang="en-US" dirty="0"/>
              <a:t>—</a:t>
            </a:r>
            <a:r>
              <a:rPr lang="en-US" dirty="0" err="1"/>
              <a:t>Sevr</a:t>
            </a:r>
            <a:r>
              <a:rPr lang="en-US" dirty="0"/>
              <a:t>, Marna—</a:t>
            </a:r>
            <a:r>
              <a:rPr lang="en-US" dirty="0" err="1"/>
              <a:t>Reyn</a:t>
            </a:r>
            <a:r>
              <a:rPr lang="en-US" dirty="0"/>
              <a:t> </a:t>
            </a:r>
            <a:r>
              <a:rPr lang="en-US" dirty="0" err="1"/>
              <a:t>kanallarida</a:t>
            </a:r>
            <a:r>
              <a:rPr lang="en-US" dirty="0"/>
              <a:t> </a:t>
            </a:r>
            <a:r>
              <a:rPr lang="en-US" dirty="0" err="1"/>
              <a:t>kema</a:t>
            </a:r>
            <a:r>
              <a:rPr lang="en-US" dirty="0"/>
              <a:t> </a:t>
            </a:r>
            <a:r>
              <a:rPr lang="en-US" dirty="0" err="1"/>
              <a:t>qatnaidi</a:t>
            </a:r>
            <a:r>
              <a:rPr lang="en-US" dirty="0"/>
              <a:t>. </a:t>
            </a:r>
            <a:r>
              <a:rPr lang="en-US" dirty="0" err="1"/>
              <a:t>Dengiz</a:t>
            </a:r>
            <a:r>
              <a:rPr lang="en-US" dirty="0"/>
              <a:t> </a:t>
            </a:r>
            <a:r>
              <a:rPr lang="en-US" dirty="0" err="1"/>
              <a:t>savdo</a:t>
            </a:r>
            <a:r>
              <a:rPr lang="en-US" dirty="0"/>
              <a:t> </a:t>
            </a:r>
            <a:r>
              <a:rPr lang="en-US" dirty="0" err="1"/>
              <a:t>flotining</a:t>
            </a:r>
            <a:r>
              <a:rPr lang="en-US" dirty="0"/>
              <a:t> </a:t>
            </a:r>
            <a:r>
              <a:rPr lang="en-US" dirty="0" err="1"/>
              <a:t>tonnaji</a:t>
            </a:r>
            <a:r>
              <a:rPr lang="en-US" dirty="0"/>
              <a:t> 4981 </a:t>
            </a:r>
            <a:r>
              <a:rPr lang="en-US" dirty="0" err="1"/>
              <a:t>ming</a:t>
            </a:r>
            <a:r>
              <a:rPr lang="en-US" dirty="0"/>
              <a:t> t </a:t>
            </a:r>
            <a:r>
              <a:rPr lang="en-US" dirty="0" err="1"/>
              <a:t>dedveyt</a:t>
            </a:r>
            <a:r>
              <a:rPr lang="en-US" dirty="0"/>
              <a:t>. </a:t>
            </a:r>
            <a:r>
              <a:rPr lang="en-US" dirty="0" err="1"/>
              <a:t>Yirik</a:t>
            </a:r>
            <a:r>
              <a:rPr lang="en-US" dirty="0"/>
              <a:t> </a:t>
            </a:r>
            <a:r>
              <a:rPr lang="en-US" dirty="0" err="1"/>
              <a:t>dengiz</a:t>
            </a:r>
            <a:r>
              <a:rPr lang="en-US" dirty="0"/>
              <a:t> </a:t>
            </a:r>
            <a:r>
              <a:rPr lang="en-US" dirty="0" err="1"/>
              <a:t>portlari</a:t>
            </a:r>
            <a:r>
              <a:rPr lang="en-US" dirty="0"/>
              <a:t>: </a:t>
            </a:r>
            <a:r>
              <a:rPr lang="en-US" dirty="0" err="1"/>
              <a:t>Marsel</a:t>
            </a:r>
            <a:r>
              <a:rPr lang="en-US" dirty="0"/>
              <a:t>, </a:t>
            </a:r>
            <a:r>
              <a:rPr lang="en-US" dirty="0" err="1"/>
              <a:t>Gavr</a:t>
            </a:r>
            <a:r>
              <a:rPr lang="en-US" dirty="0"/>
              <a:t>, </a:t>
            </a:r>
            <a:r>
              <a:rPr lang="en-US" dirty="0" err="1"/>
              <a:t>Dyunkerk</a:t>
            </a:r>
            <a:r>
              <a:rPr lang="en-US" dirty="0"/>
              <a:t>, </a:t>
            </a:r>
            <a:r>
              <a:rPr lang="en-US" dirty="0" err="1"/>
              <a:t>Ruan</a:t>
            </a:r>
            <a:r>
              <a:rPr lang="en-US" dirty="0"/>
              <a:t>, </a:t>
            </a:r>
            <a:r>
              <a:rPr lang="en-US" dirty="0" err="1"/>
              <a:t>Nant</a:t>
            </a:r>
            <a:r>
              <a:rPr lang="en-US" dirty="0"/>
              <a:t>, </a:t>
            </a:r>
            <a:r>
              <a:rPr lang="en-US" dirty="0" err="1"/>
              <a:t>SenNazer</a:t>
            </a:r>
            <a:r>
              <a:rPr lang="en-US" dirty="0"/>
              <a:t>, </a:t>
            </a:r>
            <a:r>
              <a:rPr lang="en-US" dirty="0" err="1"/>
              <a:t>Bordo</a:t>
            </a:r>
            <a:r>
              <a:rPr lang="en-US" dirty="0"/>
              <a:t>.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suv</a:t>
            </a:r>
            <a:r>
              <a:rPr lang="en-US" dirty="0"/>
              <a:t> </a:t>
            </a:r>
            <a:r>
              <a:rPr lang="en-US" dirty="0" err="1"/>
              <a:t>yoʻllari</a:t>
            </a:r>
            <a:r>
              <a:rPr lang="en-US" dirty="0"/>
              <a:t> </a:t>
            </a:r>
            <a:r>
              <a:rPr lang="en-US" dirty="0" err="1"/>
              <a:t>uz</a:t>
            </a:r>
            <a:r>
              <a:rPr lang="en-US" dirty="0"/>
              <a:t>. 8,6 </a:t>
            </a:r>
            <a:r>
              <a:rPr lang="en-US" dirty="0" err="1"/>
              <a:t>ming</a:t>
            </a:r>
            <a:r>
              <a:rPr lang="en-US" dirty="0"/>
              <a:t> km. </a:t>
            </a:r>
            <a:r>
              <a:rPr lang="en-US" dirty="0" err="1"/>
              <a:t>Neft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suyuq</a:t>
            </a:r>
            <a:r>
              <a:rPr lang="en-US" dirty="0"/>
              <a:t> </a:t>
            </a:r>
            <a:r>
              <a:rPr lang="en-US" dirty="0" err="1"/>
              <a:t>mahsulotlarning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qismi</a:t>
            </a:r>
            <a:r>
              <a:rPr lang="en-US" dirty="0"/>
              <a:t> </a:t>
            </a:r>
            <a:r>
              <a:rPr lang="en-US" dirty="0" err="1"/>
              <a:t>quvurlar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tashiladi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2627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21CEC9-F6E5-40B6-8DD4-25813CDCB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TRANSPORTI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BFD6F34E-C7F6-4A19-A298-10A5B2A8CA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7398" y="2175013"/>
            <a:ext cx="5826554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97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prism isContent="1" isInverted="1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FEF68-1D0A-4868-9731-5D8041AF8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Tashqi</a:t>
            </a:r>
            <a:r>
              <a:rPr lang="en-US" dirty="0"/>
              <a:t> </a:t>
            </a:r>
            <a:r>
              <a:rPr lang="en-US" dirty="0" err="1"/>
              <a:t>savdosi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196238-D004-4183-BA4F-447DB810F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chetga</a:t>
            </a:r>
            <a:r>
              <a:rPr lang="en-US" dirty="0"/>
              <a:t> </a:t>
            </a:r>
            <a:r>
              <a:rPr lang="en-US" dirty="0" err="1"/>
              <a:t>elektron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maxsus</a:t>
            </a:r>
            <a:r>
              <a:rPr lang="en-US" dirty="0"/>
              <a:t> </a:t>
            </a:r>
            <a:r>
              <a:rPr lang="en-US" dirty="0" err="1"/>
              <a:t>mashina</a:t>
            </a:r>
            <a:r>
              <a:rPr lang="en-US" dirty="0"/>
              <a:t>, </a:t>
            </a:r>
            <a:r>
              <a:rPr lang="en-US" dirty="0" err="1"/>
              <a:t>uskunalar</a:t>
            </a:r>
            <a:r>
              <a:rPr lang="en-US" dirty="0"/>
              <a:t>, </a:t>
            </a:r>
            <a:r>
              <a:rPr lang="en-US" dirty="0" err="1"/>
              <a:t>samolyot</a:t>
            </a:r>
            <a:r>
              <a:rPr lang="en-US" dirty="0"/>
              <a:t>, temir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poʻlat</a:t>
            </a:r>
            <a:r>
              <a:rPr lang="en-US" dirty="0"/>
              <a:t>, </a:t>
            </a:r>
            <a:r>
              <a:rPr lang="en-US" dirty="0" err="1"/>
              <a:t>ofis</a:t>
            </a:r>
            <a:r>
              <a:rPr lang="en-US" dirty="0"/>
              <a:t> </a:t>
            </a:r>
            <a:r>
              <a:rPr lang="en-US" dirty="0" err="1"/>
              <a:t>mashinalari</a:t>
            </a:r>
            <a:r>
              <a:rPr lang="en-US" dirty="0"/>
              <a:t>, don </a:t>
            </a:r>
            <a:r>
              <a:rPr lang="en-US" dirty="0" err="1"/>
              <a:t>mahsulotlarini</a:t>
            </a:r>
            <a:r>
              <a:rPr lang="en-US" dirty="0"/>
              <a:t> </a:t>
            </a:r>
            <a:r>
              <a:rPr lang="en-US" dirty="0" err="1"/>
              <a:t>qayta</a:t>
            </a:r>
            <a:r>
              <a:rPr lang="en-US" dirty="0"/>
              <a:t> </a:t>
            </a:r>
            <a:r>
              <a:rPr lang="en-US" dirty="0" err="1"/>
              <a:t>ishlash</a:t>
            </a:r>
            <a:r>
              <a:rPr lang="en-US" dirty="0"/>
              <a:t> </a:t>
            </a:r>
            <a:r>
              <a:rPr lang="en-US" dirty="0" err="1"/>
              <a:t>vositalari</a:t>
            </a:r>
            <a:r>
              <a:rPr lang="en-US" dirty="0"/>
              <a:t>, </a:t>
            </a:r>
            <a:r>
              <a:rPr lang="en-US" dirty="0" err="1"/>
              <a:t>alkogolli</a:t>
            </a:r>
            <a:r>
              <a:rPr lang="en-US" dirty="0"/>
              <a:t> </a:t>
            </a:r>
            <a:r>
              <a:rPr lang="en-US" dirty="0" err="1"/>
              <a:t>ichimliklar</a:t>
            </a:r>
            <a:r>
              <a:rPr lang="en-US" dirty="0"/>
              <a:t>, </a:t>
            </a:r>
            <a:r>
              <a:rPr lang="en-US" dirty="0" err="1"/>
              <a:t>gazlama</a:t>
            </a:r>
            <a:r>
              <a:rPr lang="en-US" dirty="0"/>
              <a:t>, </a:t>
            </a:r>
            <a:r>
              <a:rPr lang="en-US" dirty="0" err="1"/>
              <a:t>pishloq</a:t>
            </a:r>
            <a:r>
              <a:rPr lang="en-US" dirty="0"/>
              <a:t>, </a:t>
            </a:r>
            <a:r>
              <a:rPr lang="en-US" dirty="0" err="1"/>
              <a:t>goʻsht</a:t>
            </a:r>
            <a:r>
              <a:rPr lang="en-US" dirty="0"/>
              <a:t>, </a:t>
            </a:r>
            <a:r>
              <a:rPr lang="en-US" dirty="0" err="1"/>
              <a:t>sut</a:t>
            </a:r>
            <a:r>
              <a:rPr lang="en-US" dirty="0"/>
              <a:t>, </a:t>
            </a:r>
            <a:r>
              <a:rPr lang="en-US" dirty="0" err="1"/>
              <a:t>kiyimkechak</a:t>
            </a:r>
            <a:r>
              <a:rPr lang="en-US" dirty="0"/>
              <a:t>, </a:t>
            </a:r>
            <a:r>
              <a:rPr lang="en-US" dirty="0" err="1"/>
              <a:t>poyabzal</a:t>
            </a:r>
            <a:r>
              <a:rPr lang="en-US" dirty="0"/>
              <a:t>, </a:t>
            </a:r>
            <a:r>
              <a:rPr lang="en-US" dirty="0" err="1"/>
              <a:t>upaelik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hokazolarni</a:t>
            </a:r>
            <a:r>
              <a:rPr lang="en-US" dirty="0"/>
              <a:t> </a:t>
            </a:r>
            <a:r>
              <a:rPr lang="en-US" dirty="0" err="1"/>
              <a:t>chiqaradi</a:t>
            </a:r>
            <a:r>
              <a:rPr lang="en-US" dirty="0"/>
              <a:t>. </a:t>
            </a:r>
            <a:r>
              <a:rPr lang="en-US" dirty="0" err="1"/>
              <a:t>Chetdan</a:t>
            </a:r>
            <a:r>
              <a:rPr lang="en-US" dirty="0"/>
              <a:t> </a:t>
            </a:r>
            <a:r>
              <a:rPr lang="en-US" dirty="0" err="1"/>
              <a:t>yonilgʻi</a:t>
            </a:r>
            <a:r>
              <a:rPr lang="en-US" dirty="0"/>
              <a:t>, </a:t>
            </a:r>
            <a:r>
              <a:rPr lang="en-US" dirty="0" err="1"/>
              <a:t>sanoat</a:t>
            </a:r>
            <a:r>
              <a:rPr lang="en-US" dirty="0"/>
              <a:t> </a:t>
            </a:r>
            <a:r>
              <a:rPr lang="en-US" dirty="0" err="1"/>
              <a:t>xom</a:t>
            </a:r>
            <a:r>
              <a:rPr lang="en-US" dirty="0"/>
              <a:t> </a:t>
            </a:r>
            <a:r>
              <a:rPr lang="en-US" dirty="0" err="1"/>
              <a:t>ashyolari</a:t>
            </a:r>
            <a:r>
              <a:rPr lang="en-US" dirty="0"/>
              <a:t>, transport </a:t>
            </a:r>
            <a:r>
              <a:rPr lang="en-US" dirty="0" err="1"/>
              <a:t>jihozlari</a:t>
            </a:r>
            <a:r>
              <a:rPr lang="en-US" dirty="0"/>
              <a:t>, </a:t>
            </a:r>
            <a:r>
              <a:rPr lang="en-US" dirty="0" err="1"/>
              <a:t>mashinalar</a:t>
            </a:r>
            <a:r>
              <a:rPr lang="en-US" dirty="0"/>
              <a:t>, </a:t>
            </a:r>
            <a:r>
              <a:rPr lang="en-US" dirty="0" err="1"/>
              <a:t>isteʼmol</a:t>
            </a:r>
            <a:r>
              <a:rPr lang="en-US" dirty="0"/>
              <a:t> </a:t>
            </a:r>
            <a:r>
              <a:rPr lang="en-US" dirty="0" err="1"/>
              <a:t>mollari</a:t>
            </a:r>
            <a:r>
              <a:rPr lang="en-US" dirty="0"/>
              <a:t> </a:t>
            </a:r>
            <a:r>
              <a:rPr lang="en-US" dirty="0" err="1"/>
              <a:t>keltiriladi</a:t>
            </a:r>
            <a:r>
              <a:rPr lang="en-US" dirty="0"/>
              <a:t>. </a:t>
            </a:r>
            <a:r>
              <a:rPr lang="en-US" dirty="0" err="1"/>
              <a:t>Tashqi</a:t>
            </a:r>
            <a:r>
              <a:rPr lang="en-US" dirty="0"/>
              <a:t> </a:t>
            </a:r>
            <a:r>
              <a:rPr lang="en-US" dirty="0" err="1"/>
              <a:t>savdoda</a:t>
            </a:r>
            <a:r>
              <a:rPr lang="en-US" dirty="0"/>
              <a:t> </a:t>
            </a:r>
            <a:r>
              <a:rPr lang="en-US" dirty="0" err="1"/>
              <a:t>Yevropa</a:t>
            </a:r>
            <a:r>
              <a:rPr lang="en-US" dirty="0"/>
              <a:t> </a:t>
            </a:r>
            <a:r>
              <a:rPr lang="en-US" dirty="0" err="1"/>
              <a:t>Ittifoqi</a:t>
            </a:r>
            <a:r>
              <a:rPr lang="en-US" dirty="0"/>
              <a:t> </a:t>
            </a:r>
            <a:r>
              <a:rPr lang="en-US" dirty="0" err="1"/>
              <a:t>mamlakatlari</a:t>
            </a:r>
            <a:r>
              <a:rPr lang="en-US" dirty="0"/>
              <a:t>: </a:t>
            </a:r>
            <a:r>
              <a:rPr lang="en-US" dirty="0" err="1"/>
              <a:t>Belgiya</a:t>
            </a:r>
            <a:r>
              <a:rPr lang="en-US" dirty="0"/>
              <a:t>, </a:t>
            </a:r>
            <a:r>
              <a:rPr lang="en-US" dirty="0" err="1"/>
              <a:t>Germaniya</a:t>
            </a:r>
            <a:r>
              <a:rPr lang="en-US" dirty="0"/>
              <a:t>, </a:t>
            </a:r>
            <a:r>
              <a:rPr lang="en-US" dirty="0" err="1"/>
              <a:t>Italiya</a:t>
            </a:r>
            <a:r>
              <a:rPr lang="en-US" dirty="0"/>
              <a:t>, </a:t>
            </a:r>
            <a:r>
              <a:rPr lang="en-US" dirty="0" err="1"/>
              <a:t>Lyuksemburg</a:t>
            </a:r>
            <a:r>
              <a:rPr lang="en-US" dirty="0"/>
              <a:t>, </a:t>
            </a:r>
            <a:r>
              <a:rPr lang="en-US" dirty="0" err="1"/>
              <a:t>Niderlandiya</a:t>
            </a:r>
            <a:r>
              <a:rPr lang="en-US" dirty="0"/>
              <a:t>, </a:t>
            </a:r>
            <a:r>
              <a:rPr lang="en-US" dirty="0" err="1"/>
              <a:t>Buyuk</a:t>
            </a:r>
            <a:r>
              <a:rPr lang="en-US" dirty="0"/>
              <a:t> </a:t>
            </a:r>
            <a:r>
              <a:rPr lang="en-US" dirty="0" err="1"/>
              <a:t>Britaniya</a:t>
            </a:r>
            <a:r>
              <a:rPr lang="en-US" dirty="0"/>
              <a:t>, </a:t>
            </a:r>
            <a:r>
              <a:rPr lang="en-US" dirty="0" err="1"/>
              <a:t>Ispaniya</a:t>
            </a:r>
            <a:r>
              <a:rPr lang="en-US" dirty="0"/>
              <a:t>, </a:t>
            </a:r>
            <a:r>
              <a:rPr lang="en-US" dirty="0" err="1"/>
              <a:t>shuningdek</a:t>
            </a:r>
            <a:r>
              <a:rPr lang="en-US" dirty="0"/>
              <a:t>, AQSH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Yaponiya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hamkorlik</a:t>
            </a:r>
            <a:r>
              <a:rPr lang="en-US" dirty="0"/>
              <a:t> </a:t>
            </a:r>
            <a:r>
              <a:rPr lang="en-US" dirty="0" err="1"/>
              <a:t>qiladi</a:t>
            </a:r>
            <a:r>
              <a:rPr lang="en-US" dirty="0"/>
              <a:t>. </a:t>
            </a:r>
            <a:r>
              <a:rPr lang="en-US" dirty="0" err="1"/>
              <a:t>Fransiyada</a:t>
            </a:r>
            <a:r>
              <a:rPr lang="en-US" dirty="0"/>
              <a:t> </a:t>
            </a:r>
            <a:r>
              <a:rPr lang="en-US" dirty="0" err="1"/>
              <a:t>xalqaro</a:t>
            </a:r>
            <a:r>
              <a:rPr lang="en-US" dirty="0"/>
              <a:t> </a:t>
            </a:r>
            <a:r>
              <a:rPr lang="en-US" dirty="0" err="1"/>
              <a:t>turizm</a:t>
            </a:r>
            <a:r>
              <a:rPr lang="en-US" dirty="0"/>
              <a:t> </a:t>
            </a:r>
            <a:r>
              <a:rPr lang="en-US" dirty="0" err="1"/>
              <a:t>rivojlangan</a:t>
            </a:r>
            <a:r>
              <a:rPr lang="en-US" dirty="0"/>
              <a:t>:-</a:t>
            </a:r>
            <a:r>
              <a:rPr lang="en-US" dirty="0" err="1"/>
              <a:t>yiliga</a:t>
            </a:r>
            <a:r>
              <a:rPr lang="en-US" dirty="0"/>
              <a:t> 50 </a:t>
            </a:r>
            <a:r>
              <a:rPr lang="en-US" dirty="0" err="1"/>
              <a:t>mln</a:t>
            </a:r>
            <a:r>
              <a:rPr lang="en-US" dirty="0"/>
              <a:t>. </a:t>
            </a:r>
            <a:r>
              <a:rPr lang="en-US" dirty="0" err="1"/>
              <a:t>kishi</a:t>
            </a:r>
            <a:r>
              <a:rPr lang="en-US" dirty="0"/>
              <a:t> </a:t>
            </a:r>
            <a:r>
              <a:rPr lang="en-US" dirty="0" err="1"/>
              <a:t>kelibketadi</a:t>
            </a:r>
            <a:r>
              <a:rPr lang="en-US" dirty="0"/>
              <a:t>. </a:t>
            </a:r>
            <a:r>
              <a:rPr lang="en-US" dirty="0" err="1"/>
              <a:t>Pul</a:t>
            </a:r>
            <a:r>
              <a:rPr lang="en-US" dirty="0"/>
              <a:t> </a:t>
            </a:r>
            <a:r>
              <a:rPr lang="en-US" dirty="0" err="1"/>
              <a:t>birligi</a:t>
            </a:r>
            <a:r>
              <a:rPr lang="en-US" dirty="0"/>
              <a:t> — frank.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9680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C10121-0028-4D07-9012-C4B77F6FC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Tibbiy</a:t>
            </a:r>
            <a:r>
              <a:rPr lang="en-US" dirty="0"/>
              <a:t> </a:t>
            </a:r>
            <a:r>
              <a:rPr lang="en-US" dirty="0" err="1"/>
              <a:t>xizmati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21049A-17B4-450E-B2DF-2568F4585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Sogʻliqni</a:t>
            </a:r>
            <a:r>
              <a:rPr lang="en-US" dirty="0"/>
              <a:t> </a:t>
            </a:r>
            <a:r>
              <a:rPr lang="en-US" dirty="0" err="1"/>
              <a:t>saklash</a:t>
            </a:r>
            <a:r>
              <a:rPr lang="en-US" dirty="0"/>
              <a:t> </a:t>
            </a:r>
            <a:r>
              <a:rPr lang="en-US" dirty="0" err="1"/>
              <a:t>sohasi</a:t>
            </a:r>
            <a:r>
              <a:rPr lang="en-US" dirty="0"/>
              <a:t> </a:t>
            </a:r>
            <a:r>
              <a:rPr lang="en-US" dirty="0" err="1"/>
              <a:t>kasalxonalardan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„</a:t>
            </a:r>
            <a:r>
              <a:rPr lang="en-US" dirty="0" err="1"/>
              <a:t>shahar</a:t>
            </a:r>
            <a:r>
              <a:rPr lang="en-US" dirty="0"/>
              <a:t> </a:t>
            </a:r>
            <a:r>
              <a:rPr lang="en-US" dirty="0" err="1"/>
              <a:t>tibbiyoti</a:t>
            </a:r>
            <a:r>
              <a:rPr lang="en-US" dirty="0"/>
              <a:t>“ deb </a:t>
            </a:r>
            <a:r>
              <a:rPr lang="en-US" dirty="0" err="1"/>
              <a:t>ataluvchi</a:t>
            </a:r>
            <a:r>
              <a:rPr lang="en-US" dirty="0"/>
              <a:t> </a:t>
            </a:r>
            <a:r>
              <a:rPr lang="en-US" dirty="0" err="1"/>
              <a:t>erkin</a:t>
            </a:r>
            <a:r>
              <a:rPr lang="en-US" dirty="0"/>
              <a:t> </a:t>
            </a:r>
            <a:r>
              <a:rPr lang="en-US" dirty="0" err="1"/>
              <a:t>tibbiy</a:t>
            </a:r>
            <a:r>
              <a:rPr lang="en-US" dirty="0"/>
              <a:t> </a:t>
            </a:r>
            <a:r>
              <a:rPr lang="en-US" dirty="0" err="1"/>
              <a:t>muassasalardan</a:t>
            </a:r>
            <a:r>
              <a:rPr lang="en-US" dirty="0"/>
              <a:t> </a:t>
            </a:r>
            <a:r>
              <a:rPr lang="en-US" dirty="0" err="1"/>
              <a:t>iborat</a:t>
            </a:r>
            <a:r>
              <a:rPr lang="en-US" dirty="0"/>
              <a:t>. </a:t>
            </a:r>
            <a:r>
              <a:rPr lang="en-US" dirty="0" err="1"/>
              <a:t>Tibbiyot</a:t>
            </a:r>
            <a:r>
              <a:rPr lang="en-US" dirty="0"/>
              <a:t> </a:t>
            </a:r>
            <a:r>
              <a:rPr lang="en-US" dirty="0" err="1"/>
              <a:t>tarmogʻida</a:t>
            </a:r>
            <a:r>
              <a:rPr lang="en-US" dirty="0"/>
              <a:t> 2 mln.ga </a:t>
            </a:r>
            <a:r>
              <a:rPr lang="en-US" dirty="0" err="1"/>
              <a:t>yaqin</a:t>
            </a:r>
            <a:r>
              <a:rPr lang="en-US" dirty="0"/>
              <a:t> </a:t>
            </a:r>
            <a:r>
              <a:rPr lang="en-US" dirty="0" err="1"/>
              <a:t>kishi</a:t>
            </a:r>
            <a:r>
              <a:rPr lang="en-US" dirty="0"/>
              <a:t> </a:t>
            </a:r>
            <a:r>
              <a:rPr lang="en-US" dirty="0" err="1"/>
              <a:t>ishlaydi</a:t>
            </a:r>
            <a:r>
              <a:rPr lang="en-US" dirty="0"/>
              <a:t> (60 </a:t>
            </a:r>
            <a:r>
              <a:rPr lang="en-US" dirty="0" err="1"/>
              <a:t>mingi</a:t>
            </a:r>
            <a:r>
              <a:rPr lang="en-US" dirty="0"/>
              <a:t> </a:t>
            </a:r>
            <a:r>
              <a:rPr lang="en-US" dirty="0" err="1"/>
              <a:t>kasalxonalarda</a:t>
            </a:r>
            <a:r>
              <a:rPr lang="en-US" dirty="0"/>
              <a:t>). </a:t>
            </a:r>
            <a:r>
              <a:rPr lang="en-US" dirty="0" err="1"/>
              <a:t>Davlat</a:t>
            </a:r>
            <a:r>
              <a:rPr lang="en-US" dirty="0"/>
              <a:t> </a:t>
            </a:r>
            <a:r>
              <a:rPr lang="en-US" dirty="0" err="1"/>
              <a:t>sogʻliqni</a:t>
            </a:r>
            <a:r>
              <a:rPr lang="en-US" dirty="0"/>
              <a:t> </a:t>
            </a:r>
            <a:r>
              <a:rPr lang="en-US" dirty="0" err="1"/>
              <a:t>saklash</a:t>
            </a:r>
            <a:r>
              <a:rPr lang="en-US" dirty="0"/>
              <a:t> </a:t>
            </a:r>
            <a:r>
              <a:rPr lang="en-US" dirty="0" err="1"/>
              <a:t>tizimi</a:t>
            </a:r>
            <a:r>
              <a:rPr lang="en-US" dirty="0"/>
              <a:t> </a:t>
            </a:r>
            <a:r>
              <a:rPr lang="en-US" dirty="0" err="1"/>
              <a:t>rivojlangan</a:t>
            </a:r>
            <a:r>
              <a:rPr lang="en-US" dirty="0"/>
              <a:t>. </a:t>
            </a:r>
            <a:r>
              <a:rPr lang="en-US" dirty="0" err="1"/>
              <a:t>Fransiyada</a:t>
            </a:r>
            <a:r>
              <a:rPr lang="en-US" dirty="0"/>
              <a:t> </a:t>
            </a:r>
            <a:r>
              <a:rPr lang="en-US" dirty="0" err="1"/>
              <a:t>profilaktik</a:t>
            </a:r>
            <a:r>
              <a:rPr lang="en-US" dirty="0"/>
              <a:t> </a:t>
            </a:r>
            <a:r>
              <a:rPr lang="en-US" dirty="0" err="1"/>
              <a:t>tibbiyotning</a:t>
            </a:r>
            <a:r>
              <a:rPr lang="en-US" dirty="0"/>
              <a:t> </a:t>
            </a:r>
            <a:r>
              <a:rPr lang="en-US" dirty="0" err="1"/>
              <a:t>ahamiyati</a:t>
            </a:r>
            <a:r>
              <a:rPr lang="en-US" dirty="0"/>
              <a:t> </a:t>
            </a:r>
            <a:r>
              <a:rPr lang="en-US" dirty="0" err="1"/>
              <a:t>katta</a:t>
            </a:r>
            <a:r>
              <a:rPr lang="en-US" dirty="0"/>
              <a:t>. Bu — </a:t>
            </a:r>
            <a:r>
              <a:rPr lang="en-US" dirty="0" err="1"/>
              <a:t>tugishgacha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undan</a:t>
            </a:r>
            <a:r>
              <a:rPr lang="en-US" dirty="0"/>
              <a:t> </a:t>
            </a:r>
            <a:r>
              <a:rPr lang="en-US" dirty="0" err="1"/>
              <a:t>keyingi</a:t>
            </a:r>
            <a:r>
              <a:rPr lang="en-US" dirty="0"/>
              <a:t> </a:t>
            </a:r>
            <a:r>
              <a:rPr lang="en-US" dirty="0" err="1"/>
              <a:t>davrlarda</a:t>
            </a:r>
            <a:r>
              <a:rPr lang="en-US" dirty="0"/>
              <a:t> </a:t>
            </a:r>
            <a:r>
              <a:rPr lang="en-US" dirty="0" err="1"/>
              <a:t>ayollarni</a:t>
            </a:r>
            <a:r>
              <a:rPr lang="en-US" dirty="0"/>
              <a:t> </a:t>
            </a:r>
            <a:r>
              <a:rPr lang="en-US" dirty="0" err="1"/>
              <a:t>nazorat</a:t>
            </a:r>
            <a:r>
              <a:rPr lang="en-US" dirty="0"/>
              <a:t> </a:t>
            </a:r>
            <a:r>
              <a:rPr lang="en-US" dirty="0" err="1"/>
              <a:t>qilib</a:t>
            </a:r>
            <a:r>
              <a:rPr lang="en-US" dirty="0"/>
              <a:t>, </a:t>
            </a:r>
            <a:r>
              <a:rPr lang="en-US" dirty="0" err="1"/>
              <a:t>tadqiqotlar</a:t>
            </a:r>
            <a:r>
              <a:rPr lang="en-US" dirty="0"/>
              <a:t> </a:t>
            </a:r>
            <a:r>
              <a:rPr lang="en-US" dirty="0" err="1"/>
              <a:t>olib</a:t>
            </a:r>
            <a:r>
              <a:rPr lang="en-US" dirty="0"/>
              <a:t> </a:t>
            </a:r>
            <a:r>
              <a:rPr lang="en-US" dirty="0" err="1"/>
              <a:t>borish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ayrim</a:t>
            </a:r>
            <a:r>
              <a:rPr lang="en-US" dirty="0"/>
              <a:t> </a:t>
            </a:r>
            <a:r>
              <a:rPr lang="en-US" dirty="0" err="1"/>
              <a:t>koʻp</a:t>
            </a:r>
            <a:r>
              <a:rPr lang="en-US" dirty="0"/>
              <a:t> </a:t>
            </a:r>
            <a:r>
              <a:rPr lang="en-US" dirty="0" err="1"/>
              <a:t>tarqalgan</a:t>
            </a:r>
            <a:r>
              <a:rPr lang="en-US" dirty="0"/>
              <a:t> </a:t>
            </a:r>
            <a:r>
              <a:rPr lang="en-US" dirty="0" err="1"/>
              <a:t>kasalliklar</a:t>
            </a:r>
            <a:r>
              <a:rPr lang="en-US" dirty="0"/>
              <a:t> (</a:t>
            </a:r>
            <a:r>
              <a:rPr lang="en-US" dirty="0" err="1"/>
              <a:t>asosan</a:t>
            </a:r>
            <a:r>
              <a:rPr lang="en-US" dirty="0"/>
              <a:t>, </a:t>
            </a:r>
            <a:r>
              <a:rPr lang="en-US" dirty="0" err="1"/>
              <a:t>chekish</a:t>
            </a:r>
            <a:r>
              <a:rPr lang="en-US" dirty="0"/>
              <a:t>, </a:t>
            </a:r>
            <a:r>
              <a:rPr lang="en-US" dirty="0" err="1"/>
              <a:t>alkogolizm</a:t>
            </a:r>
            <a:r>
              <a:rPr lang="en-US" dirty="0"/>
              <a:t>, </a:t>
            </a:r>
            <a:r>
              <a:rPr lang="en-US" dirty="0" err="1"/>
              <a:t>OITSga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kurash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hokazo</a:t>
            </a:r>
            <a:r>
              <a:rPr lang="en-US" dirty="0"/>
              <a:t>) </a:t>
            </a:r>
            <a:r>
              <a:rPr lang="en-US" dirty="0" err="1"/>
              <a:t>boʻyicha</a:t>
            </a:r>
            <a:r>
              <a:rPr lang="en-US" dirty="0"/>
              <a:t> </a:t>
            </a:r>
            <a:r>
              <a:rPr lang="en-US" dirty="0" err="1"/>
              <a:t>ish</a:t>
            </a:r>
            <a:r>
              <a:rPr lang="en-US" dirty="0"/>
              <a:t> </a:t>
            </a:r>
            <a:r>
              <a:rPr lang="en-US" dirty="0" err="1"/>
              <a:t>joylarida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axborot</a:t>
            </a:r>
            <a:r>
              <a:rPr lang="en-US" dirty="0"/>
              <a:t> </a:t>
            </a:r>
            <a:r>
              <a:rPr lang="en-US" dirty="0" err="1"/>
              <a:t>kompaniyalarida</a:t>
            </a:r>
            <a:r>
              <a:rPr lang="en-US" dirty="0"/>
              <a:t> </a:t>
            </a:r>
            <a:r>
              <a:rPr lang="en-US" dirty="0" err="1"/>
              <a:t>konsultatsiyalar</a:t>
            </a:r>
            <a:r>
              <a:rPr lang="en-US" dirty="0"/>
              <a:t> </a:t>
            </a:r>
            <a:r>
              <a:rPr lang="en-US" dirty="0" err="1"/>
              <a:t>olib</a:t>
            </a:r>
            <a:r>
              <a:rPr lang="en-US" dirty="0"/>
              <a:t> </a:t>
            </a:r>
            <a:r>
              <a:rPr lang="en-US" dirty="0" err="1"/>
              <a:t>borish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hokazolardir</a:t>
            </a:r>
            <a:r>
              <a:rPr lang="en-US" dirty="0"/>
              <a:t>. Shu </a:t>
            </a:r>
            <a:r>
              <a:rPr lang="en-US" dirty="0" err="1"/>
              <a:t>tufayli</a:t>
            </a:r>
            <a:r>
              <a:rPr lang="en-US" dirty="0"/>
              <a:t> </a:t>
            </a:r>
            <a:r>
              <a:rPr lang="en-US" dirty="0" err="1"/>
              <a:t>Fransiyada</a:t>
            </a:r>
            <a:r>
              <a:rPr lang="en-US" dirty="0"/>
              <a:t> </a:t>
            </a:r>
            <a:r>
              <a:rPr lang="en-US" dirty="0" err="1"/>
              <a:t>bolalar</a:t>
            </a:r>
            <a:r>
              <a:rPr lang="en-US" dirty="0"/>
              <a:t> </a:t>
            </a:r>
            <a:r>
              <a:rPr lang="en-US" dirty="0" err="1"/>
              <a:t>oʻlimi</a:t>
            </a:r>
            <a:r>
              <a:rPr lang="en-US" dirty="0"/>
              <a:t> </a:t>
            </a:r>
            <a:r>
              <a:rPr lang="en-US" dirty="0" err="1"/>
              <a:t>dunyoda</a:t>
            </a:r>
            <a:r>
              <a:rPr lang="en-US" dirty="0"/>
              <a:t> </a:t>
            </a:r>
            <a:r>
              <a:rPr lang="en-US" dirty="0" err="1"/>
              <a:t>eng</a:t>
            </a:r>
            <a:r>
              <a:rPr lang="en-US" dirty="0"/>
              <a:t> past </a:t>
            </a:r>
            <a:r>
              <a:rPr lang="en-US" dirty="0" err="1"/>
              <a:t>darajada</a:t>
            </a:r>
            <a:r>
              <a:rPr lang="en-US" dirty="0"/>
              <a:t>. </a:t>
            </a:r>
            <a:r>
              <a:rPr lang="en-US" dirty="0" err="1"/>
              <a:t>Vrachlar</a:t>
            </a:r>
            <a:r>
              <a:rPr lang="en-US" dirty="0"/>
              <a:t> 33 </a:t>
            </a:r>
            <a:r>
              <a:rPr lang="en-US" dirty="0" err="1"/>
              <a:t>universitetning</a:t>
            </a:r>
            <a:r>
              <a:rPr lang="en-US" dirty="0"/>
              <a:t> </a:t>
            </a:r>
            <a:r>
              <a:rPr lang="en-US" dirty="0" err="1"/>
              <a:t>tibbiyot</a:t>
            </a:r>
            <a:r>
              <a:rPr lang="en-US" dirty="0"/>
              <a:t> f </a:t>
            </a:r>
            <a:r>
              <a:rPr lang="en-US" dirty="0" err="1"/>
              <a:t>tlarida</a:t>
            </a:r>
            <a:r>
              <a:rPr lang="en-US" dirty="0"/>
              <a:t> </a:t>
            </a:r>
            <a:r>
              <a:rPr lang="en-US" dirty="0" err="1"/>
              <a:t>tayyorlanadi</a:t>
            </a:r>
            <a:r>
              <a:rPr lang="en-US" dirty="0"/>
              <a:t>. </a:t>
            </a:r>
            <a:r>
              <a:rPr lang="en-US" dirty="0" err="1"/>
              <a:t>Mashhur</a:t>
            </a:r>
            <a:r>
              <a:rPr lang="en-US" dirty="0"/>
              <a:t> </a:t>
            </a:r>
            <a:r>
              <a:rPr lang="en-US" dirty="0" err="1"/>
              <a:t>balneologiya</a:t>
            </a:r>
            <a:r>
              <a:rPr lang="en-US" dirty="0"/>
              <a:t> </a:t>
            </a:r>
            <a:r>
              <a:rPr lang="en-US" dirty="0" err="1"/>
              <a:t>kurortlari</a:t>
            </a:r>
            <a:r>
              <a:rPr lang="en-US" dirty="0"/>
              <a:t>: Vittel, </a:t>
            </a:r>
            <a:r>
              <a:rPr lang="en-US" dirty="0" err="1"/>
              <a:t>Vishi</a:t>
            </a:r>
            <a:r>
              <a:rPr lang="en-US" dirty="0"/>
              <a:t>, </a:t>
            </a:r>
            <a:r>
              <a:rPr lang="en-US" dirty="0" err="1"/>
              <a:t>PlombyerleBen</a:t>
            </a:r>
            <a:r>
              <a:rPr lang="en-US" dirty="0"/>
              <a:t>, </a:t>
            </a:r>
            <a:r>
              <a:rPr lang="en-US" dirty="0" err="1"/>
              <a:t>EksleBen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; </a:t>
            </a:r>
            <a:r>
              <a:rPr lang="en-US" dirty="0" err="1"/>
              <a:t>iklimiy</a:t>
            </a:r>
            <a:r>
              <a:rPr lang="en-US" dirty="0"/>
              <a:t> </a:t>
            </a:r>
            <a:r>
              <a:rPr lang="en-US" dirty="0" err="1"/>
              <a:t>kurortlari</a:t>
            </a:r>
            <a:r>
              <a:rPr lang="en-US" dirty="0"/>
              <a:t>: </a:t>
            </a:r>
            <a:r>
              <a:rPr lang="en-US" dirty="0" err="1"/>
              <a:t>Antib</a:t>
            </a:r>
            <a:r>
              <a:rPr lang="en-US" dirty="0"/>
              <a:t>, </a:t>
            </a:r>
            <a:r>
              <a:rPr lang="en-US" dirty="0" err="1"/>
              <a:t>Kann</a:t>
            </a:r>
            <a:r>
              <a:rPr lang="en-US" dirty="0"/>
              <a:t>, </a:t>
            </a:r>
            <a:r>
              <a:rPr lang="en-US" dirty="0" err="1"/>
              <a:t>Mentona</a:t>
            </a:r>
            <a:r>
              <a:rPr lang="en-US" dirty="0"/>
              <a:t>, </a:t>
            </a:r>
            <a:r>
              <a:rPr lang="en-US" dirty="0" err="1"/>
              <a:t>Nitssa</a:t>
            </a:r>
            <a:r>
              <a:rPr lang="en-US" dirty="0"/>
              <a:t> (</a:t>
            </a:r>
            <a:r>
              <a:rPr lang="en-US" dirty="0" err="1"/>
              <a:t>Lojuvard</a:t>
            </a:r>
            <a:r>
              <a:rPr lang="en-US" dirty="0"/>
              <a:t> </a:t>
            </a:r>
            <a:r>
              <a:rPr lang="en-US" dirty="0" err="1"/>
              <a:t>sohil</a:t>
            </a:r>
            <a:r>
              <a:rPr lang="en-US" dirty="0"/>
              <a:t>), </a:t>
            </a:r>
            <a:r>
              <a:rPr lang="en-US" dirty="0" err="1"/>
              <a:t>Biarrits</a:t>
            </a:r>
            <a:r>
              <a:rPr lang="en-US" dirty="0"/>
              <a:t>, </a:t>
            </a:r>
            <a:r>
              <a:rPr lang="en-US" dirty="0" err="1"/>
              <a:t>Dyep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9142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F257CD-8310-4D28-8A0D-CC5679AD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Matbuoti</a:t>
            </a:r>
            <a:r>
              <a:rPr lang="en-US" dirty="0"/>
              <a:t>, </a:t>
            </a:r>
            <a:r>
              <a:rPr lang="en-US" dirty="0" err="1"/>
              <a:t>radioeshittirishi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telekoʻrsatuvi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5D0C9E-23E7-4F36-967F-35C5E62FF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Fransiyada</a:t>
            </a:r>
            <a:r>
              <a:rPr lang="en-US" dirty="0"/>
              <a:t> </a:t>
            </a:r>
            <a:r>
              <a:rPr lang="en-US" dirty="0" err="1"/>
              <a:t>matbuot</a:t>
            </a:r>
            <a:r>
              <a:rPr lang="en-US" dirty="0"/>
              <a:t> </a:t>
            </a:r>
            <a:r>
              <a:rPr lang="en-US" dirty="0" err="1"/>
              <a:t>davlat</a:t>
            </a:r>
            <a:r>
              <a:rPr lang="en-US" dirty="0"/>
              <a:t> </a:t>
            </a:r>
            <a:r>
              <a:rPr lang="en-US" dirty="0" err="1"/>
              <a:t>nazorati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senzuradan</a:t>
            </a:r>
            <a:r>
              <a:rPr lang="en-US" dirty="0"/>
              <a:t> </a:t>
            </a:r>
            <a:r>
              <a:rPr lang="en-US" dirty="0" err="1"/>
              <a:t>mustaqil</a:t>
            </a:r>
            <a:r>
              <a:rPr lang="en-US" dirty="0"/>
              <a:t>. </a:t>
            </a:r>
            <a:r>
              <a:rPr lang="en-US" dirty="0" err="1"/>
              <a:t>Fransiyada</a:t>
            </a:r>
            <a:r>
              <a:rPr lang="en-US" dirty="0"/>
              <a:t> </a:t>
            </a:r>
            <a:r>
              <a:rPr lang="en-US" dirty="0" err="1"/>
              <a:t>nashr</a:t>
            </a:r>
            <a:r>
              <a:rPr lang="en-US" dirty="0"/>
              <a:t> </a:t>
            </a:r>
            <a:r>
              <a:rPr lang="en-US" dirty="0" err="1"/>
              <a:t>etiladigan</a:t>
            </a:r>
            <a:r>
              <a:rPr lang="en-US" dirty="0"/>
              <a:t> </a:t>
            </a:r>
            <a:r>
              <a:rPr lang="en-US" dirty="0" err="1"/>
              <a:t>yirik</a:t>
            </a:r>
            <a:r>
              <a:rPr lang="en-US" dirty="0"/>
              <a:t> gaz.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jurnallar</a:t>
            </a:r>
            <a:r>
              <a:rPr lang="en-US" dirty="0"/>
              <a:t>: „Figaro“ (</a:t>
            </a:r>
            <a:r>
              <a:rPr lang="en-US" dirty="0" err="1"/>
              <a:t>kundalik</a:t>
            </a:r>
            <a:r>
              <a:rPr lang="en-US" dirty="0"/>
              <a:t> </a:t>
            </a:r>
            <a:r>
              <a:rPr lang="en-US" dirty="0" err="1"/>
              <a:t>gazeta</a:t>
            </a:r>
            <a:r>
              <a:rPr lang="en-US" dirty="0"/>
              <a:t>, 1826-yildan), „Le </a:t>
            </a:r>
            <a:r>
              <a:rPr lang="en-US" dirty="0" err="1"/>
              <a:t>Pariziyen</a:t>
            </a:r>
            <a:r>
              <a:rPr lang="en-US" dirty="0"/>
              <a:t>“ („</a:t>
            </a:r>
            <a:r>
              <a:rPr lang="en-US" dirty="0" err="1"/>
              <a:t>Parijlik</a:t>
            </a:r>
            <a:r>
              <a:rPr lang="en-US" dirty="0"/>
              <a:t>“, </a:t>
            </a:r>
            <a:r>
              <a:rPr lang="en-US" dirty="0" err="1"/>
              <a:t>kundalik</a:t>
            </a:r>
            <a:r>
              <a:rPr lang="en-US" dirty="0"/>
              <a:t> </a:t>
            </a:r>
            <a:r>
              <a:rPr lang="en-US" dirty="0" err="1"/>
              <a:t>gazeta</a:t>
            </a:r>
            <a:r>
              <a:rPr lang="en-US" dirty="0"/>
              <a:t>, 1944-yildan), „Mond“ („</a:t>
            </a:r>
            <a:r>
              <a:rPr lang="en-US" dirty="0" err="1"/>
              <a:t>Tinchlik</a:t>
            </a:r>
            <a:r>
              <a:rPr lang="en-US" dirty="0"/>
              <a:t>“, </a:t>
            </a:r>
            <a:r>
              <a:rPr lang="en-US" dirty="0" err="1"/>
              <a:t>kundalik</a:t>
            </a:r>
            <a:r>
              <a:rPr lang="en-US" dirty="0"/>
              <a:t> </a:t>
            </a:r>
            <a:r>
              <a:rPr lang="en-US" dirty="0" err="1"/>
              <a:t>gazeta</a:t>
            </a:r>
            <a:r>
              <a:rPr lang="en-US" dirty="0"/>
              <a:t>, 1944-yildan), „Frans </a:t>
            </a:r>
            <a:r>
              <a:rPr lang="en-US" dirty="0" err="1"/>
              <a:t>Suar</a:t>
            </a:r>
            <a:r>
              <a:rPr lang="en-US" dirty="0"/>
              <a:t>“ („</a:t>
            </a:r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oqshomi</a:t>
            </a:r>
            <a:r>
              <a:rPr lang="en-US" dirty="0"/>
              <a:t>“, </a:t>
            </a:r>
            <a:r>
              <a:rPr lang="en-US" dirty="0" err="1"/>
              <a:t>kundalik</a:t>
            </a:r>
            <a:r>
              <a:rPr lang="en-US" dirty="0"/>
              <a:t> </a:t>
            </a:r>
            <a:r>
              <a:rPr lang="en-US" dirty="0" err="1"/>
              <a:t>kechki</a:t>
            </a:r>
            <a:r>
              <a:rPr lang="en-US" dirty="0"/>
              <a:t> </a:t>
            </a:r>
            <a:r>
              <a:rPr lang="en-US" dirty="0" err="1"/>
              <a:t>gazeta</a:t>
            </a:r>
            <a:r>
              <a:rPr lang="en-US" dirty="0"/>
              <a:t>, 1941-yildan), „</a:t>
            </a:r>
            <a:r>
              <a:rPr lang="en-US" dirty="0" err="1"/>
              <a:t>Oror</a:t>
            </a:r>
            <a:r>
              <a:rPr lang="en-US" dirty="0"/>
              <a:t>“ (</a:t>
            </a:r>
            <a:r>
              <a:rPr lang="en-US" dirty="0" err="1"/>
              <a:t>kundalik</a:t>
            </a:r>
            <a:r>
              <a:rPr lang="en-US" dirty="0"/>
              <a:t> </a:t>
            </a:r>
            <a:r>
              <a:rPr lang="en-US" dirty="0" err="1"/>
              <a:t>gazeta</a:t>
            </a:r>
            <a:r>
              <a:rPr lang="en-US" dirty="0"/>
              <a:t>, 1944-yildan), „</a:t>
            </a:r>
            <a:r>
              <a:rPr lang="en-US" dirty="0" err="1"/>
              <a:t>Krua</a:t>
            </a:r>
            <a:r>
              <a:rPr lang="en-US" dirty="0"/>
              <a:t>“ („</a:t>
            </a:r>
            <a:r>
              <a:rPr lang="en-US" dirty="0" err="1"/>
              <a:t>Xoch</a:t>
            </a:r>
            <a:r>
              <a:rPr lang="en-US" dirty="0"/>
              <a:t>“, </a:t>
            </a:r>
            <a:r>
              <a:rPr lang="en-US" dirty="0" err="1"/>
              <a:t>kundalik</a:t>
            </a:r>
            <a:r>
              <a:rPr lang="en-US" dirty="0"/>
              <a:t> </a:t>
            </a:r>
            <a:r>
              <a:rPr lang="en-US" dirty="0" err="1"/>
              <a:t>kechki</a:t>
            </a:r>
            <a:r>
              <a:rPr lang="en-US" dirty="0"/>
              <a:t> </a:t>
            </a:r>
            <a:r>
              <a:rPr lang="en-US" dirty="0" err="1"/>
              <a:t>katolik</a:t>
            </a:r>
            <a:r>
              <a:rPr lang="en-US" dirty="0"/>
              <a:t> </a:t>
            </a:r>
            <a:r>
              <a:rPr lang="en-US" dirty="0" err="1"/>
              <a:t>gazeta</a:t>
            </a:r>
            <a:r>
              <a:rPr lang="en-US" dirty="0"/>
              <a:t>, 1880-yildan), „</a:t>
            </a:r>
            <a:r>
              <a:rPr lang="en-US" dirty="0" err="1"/>
              <a:t>Yumanite</a:t>
            </a:r>
            <a:r>
              <a:rPr lang="en-US" dirty="0"/>
              <a:t>“ („</a:t>
            </a:r>
            <a:r>
              <a:rPr lang="en-US" dirty="0" err="1"/>
              <a:t>Insoniyat</a:t>
            </a:r>
            <a:r>
              <a:rPr lang="en-US" dirty="0"/>
              <a:t>“, </a:t>
            </a:r>
            <a:r>
              <a:rPr lang="en-US" dirty="0" err="1"/>
              <a:t>kundalik</a:t>
            </a:r>
            <a:r>
              <a:rPr lang="en-US" dirty="0"/>
              <a:t> </a:t>
            </a:r>
            <a:r>
              <a:rPr lang="en-US" dirty="0" err="1"/>
              <a:t>gazeta</a:t>
            </a:r>
            <a:r>
              <a:rPr lang="en-US" dirty="0"/>
              <a:t>, 1904-yildan), „</a:t>
            </a:r>
            <a:r>
              <a:rPr lang="en-US" dirty="0" err="1"/>
              <a:t>Uest</a:t>
            </a:r>
            <a:r>
              <a:rPr lang="en-US" dirty="0"/>
              <a:t>—Frans“ („</a:t>
            </a:r>
            <a:r>
              <a:rPr lang="en-US" dirty="0" err="1"/>
              <a:t>Gʻarbiy</a:t>
            </a:r>
            <a:r>
              <a:rPr lang="en-US" dirty="0"/>
              <a:t> </a:t>
            </a:r>
            <a:r>
              <a:rPr lang="en-US" dirty="0" err="1"/>
              <a:t>Fransiya</a:t>
            </a:r>
            <a:r>
              <a:rPr lang="en-US" dirty="0"/>
              <a:t>“, </a:t>
            </a:r>
            <a:r>
              <a:rPr lang="en-US" dirty="0" err="1"/>
              <a:t>kundalik</a:t>
            </a:r>
            <a:r>
              <a:rPr lang="en-US" dirty="0"/>
              <a:t> </a:t>
            </a:r>
            <a:r>
              <a:rPr lang="en-US" dirty="0" err="1"/>
              <a:t>gazeta</a:t>
            </a:r>
            <a:r>
              <a:rPr lang="en-US" dirty="0"/>
              <a:t>, 1944-yildan), „</a:t>
            </a:r>
            <a:r>
              <a:rPr lang="en-US" dirty="0" err="1"/>
              <a:t>Syud</a:t>
            </a:r>
            <a:r>
              <a:rPr lang="en-US" dirty="0"/>
              <a:t>—</a:t>
            </a:r>
            <a:r>
              <a:rPr lang="en-US" dirty="0" err="1"/>
              <a:t>Uest</a:t>
            </a:r>
            <a:r>
              <a:rPr lang="en-US" dirty="0"/>
              <a:t>“ („</a:t>
            </a:r>
            <a:r>
              <a:rPr lang="en-US" dirty="0" err="1"/>
              <a:t>JanubiGʻarb</a:t>
            </a:r>
            <a:r>
              <a:rPr lang="en-US" dirty="0"/>
              <a:t>“, </a:t>
            </a:r>
            <a:r>
              <a:rPr lang="en-US" dirty="0" err="1"/>
              <a:t>kundalik</a:t>
            </a:r>
            <a:r>
              <a:rPr lang="en-US" dirty="0"/>
              <a:t> </a:t>
            </a:r>
            <a:r>
              <a:rPr lang="en-US" dirty="0" err="1"/>
              <a:t>gazeta</a:t>
            </a:r>
            <a:r>
              <a:rPr lang="en-US" dirty="0"/>
              <a:t>, 1944-yildan), „L </a:t>
            </a:r>
            <a:r>
              <a:rPr lang="en-US" dirty="0" err="1"/>
              <a:t>ekspress</a:t>
            </a:r>
            <a:r>
              <a:rPr lang="en-US" dirty="0"/>
              <a:t>“ (</a:t>
            </a:r>
            <a:r>
              <a:rPr lang="en-US" dirty="0" err="1"/>
              <a:t>haftalik</a:t>
            </a:r>
            <a:r>
              <a:rPr lang="en-US" dirty="0"/>
              <a:t> </a:t>
            </a:r>
            <a:r>
              <a:rPr lang="en-US" dirty="0" err="1"/>
              <a:t>ijtimoiysiyosiy</a:t>
            </a:r>
            <a:r>
              <a:rPr lang="en-US" dirty="0"/>
              <a:t> </a:t>
            </a:r>
            <a:r>
              <a:rPr lang="en-US" dirty="0" err="1"/>
              <a:t>jurnal</a:t>
            </a:r>
            <a:r>
              <a:rPr lang="en-US" dirty="0"/>
              <a:t>, 1953-yildan), „Pari match“ („</a:t>
            </a:r>
            <a:r>
              <a:rPr lang="en-US" dirty="0" err="1"/>
              <a:t>Parij</a:t>
            </a:r>
            <a:r>
              <a:rPr lang="en-US" dirty="0"/>
              <a:t> </a:t>
            </a:r>
            <a:r>
              <a:rPr lang="en-US" dirty="0" err="1"/>
              <a:t>matchi</a:t>
            </a:r>
            <a:r>
              <a:rPr lang="en-US" dirty="0"/>
              <a:t>“, </a:t>
            </a:r>
            <a:r>
              <a:rPr lang="en-US" dirty="0" err="1"/>
              <a:t>haftalik</a:t>
            </a:r>
            <a:r>
              <a:rPr lang="en-US" dirty="0"/>
              <a:t> </a:t>
            </a:r>
            <a:r>
              <a:rPr lang="en-US" dirty="0" err="1"/>
              <a:t>bezakli</a:t>
            </a:r>
            <a:r>
              <a:rPr lang="en-US" dirty="0"/>
              <a:t> </a:t>
            </a:r>
            <a:r>
              <a:rPr lang="en-US" dirty="0" err="1"/>
              <a:t>jurnal</a:t>
            </a:r>
            <a:r>
              <a:rPr lang="en-US" dirty="0"/>
              <a:t>, 1949-yildan), „</a:t>
            </a:r>
            <a:r>
              <a:rPr lang="en-US" dirty="0" err="1"/>
              <a:t>MariKler</a:t>
            </a:r>
            <a:r>
              <a:rPr lang="en-US" dirty="0"/>
              <a:t>“ (</a:t>
            </a:r>
            <a:r>
              <a:rPr lang="en-US" dirty="0" err="1"/>
              <a:t>oylik</a:t>
            </a:r>
            <a:r>
              <a:rPr lang="en-US" dirty="0"/>
              <a:t> </a:t>
            </a:r>
            <a:r>
              <a:rPr lang="en-US" dirty="0" err="1"/>
              <a:t>jurnal</a:t>
            </a:r>
            <a:r>
              <a:rPr lang="en-US" dirty="0"/>
              <a:t>, 1954-yildan)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endParaRPr lang="en-US" dirty="0"/>
          </a:p>
          <a:p>
            <a:endParaRPr lang="en-US" dirty="0"/>
          </a:p>
          <a:p>
            <a:r>
              <a:rPr lang="en-US" dirty="0"/>
              <a:t>Frans Press </a:t>
            </a:r>
            <a:r>
              <a:rPr lang="en-US" dirty="0" err="1"/>
              <a:t>agentligi</a:t>
            </a:r>
            <a:r>
              <a:rPr lang="en-US" dirty="0"/>
              <a:t> — </a:t>
            </a:r>
            <a:r>
              <a:rPr lang="en-US" dirty="0" err="1"/>
              <a:t>muxtor</a:t>
            </a:r>
            <a:r>
              <a:rPr lang="en-US" dirty="0"/>
              <a:t> </a:t>
            </a:r>
            <a:r>
              <a:rPr lang="en-US" dirty="0" err="1"/>
              <a:t>tijorat</a:t>
            </a:r>
            <a:r>
              <a:rPr lang="en-US" dirty="0"/>
              <a:t> </a:t>
            </a:r>
            <a:r>
              <a:rPr lang="en-US" dirty="0" err="1"/>
              <a:t>agentligi</a:t>
            </a:r>
            <a:r>
              <a:rPr lang="en-US" dirty="0"/>
              <a:t> (1944-yilda </a:t>
            </a:r>
            <a:r>
              <a:rPr lang="en-US" dirty="0" err="1"/>
              <a:t>tashkil</a:t>
            </a:r>
            <a:r>
              <a:rPr lang="en-US" dirty="0"/>
              <a:t> </a:t>
            </a:r>
            <a:r>
              <a:rPr lang="en-US" dirty="0" err="1"/>
              <a:t>etilgan</a:t>
            </a:r>
            <a:r>
              <a:rPr lang="en-US" dirty="0"/>
              <a:t>) </a:t>
            </a:r>
            <a:r>
              <a:rPr lang="en-US" dirty="0" err="1"/>
              <a:t>dunyodagi</a:t>
            </a:r>
            <a:r>
              <a:rPr lang="en-US" dirty="0"/>
              <a:t> </a:t>
            </a:r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yirik</a:t>
            </a:r>
            <a:r>
              <a:rPr lang="en-US" dirty="0"/>
              <a:t> </a:t>
            </a:r>
            <a:r>
              <a:rPr lang="en-US" dirty="0" err="1"/>
              <a:t>agentliklardan</a:t>
            </a:r>
            <a:r>
              <a:rPr lang="en-US" dirty="0"/>
              <a:t> </a:t>
            </a:r>
            <a:r>
              <a:rPr lang="en-US" dirty="0" err="1"/>
              <a:t>biri</a:t>
            </a:r>
            <a:r>
              <a:rPr lang="en-US" dirty="0"/>
              <a:t>; 1835-yil </a:t>
            </a:r>
            <a:r>
              <a:rPr lang="en-US" dirty="0" err="1"/>
              <a:t>tuzilgan</a:t>
            </a:r>
            <a:r>
              <a:rPr lang="en-US" dirty="0"/>
              <a:t> </a:t>
            </a:r>
            <a:r>
              <a:rPr lang="en-US" dirty="0" err="1"/>
              <a:t>Gavas</a:t>
            </a:r>
            <a:r>
              <a:rPr lang="en-US" dirty="0"/>
              <a:t> </a:t>
            </a:r>
            <a:r>
              <a:rPr lang="en-US" dirty="0" err="1"/>
              <a:t>fransuz</a:t>
            </a:r>
            <a:r>
              <a:rPr lang="en-US" dirty="0"/>
              <a:t> </a:t>
            </a:r>
            <a:r>
              <a:rPr lang="en-US" dirty="0" err="1"/>
              <a:t>axborot</a:t>
            </a:r>
            <a:r>
              <a:rPr lang="en-US" dirty="0"/>
              <a:t> </a:t>
            </a:r>
            <a:r>
              <a:rPr lang="en-US" dirty="0" err="1"/>
              <a:t>agentligining</a:t>
            </a:r>
            <a:r>
              <a:rPr lang="en-US" dirty="0"/>
              <a:t> </a:t>
            </a:r>
            <a:r>
              <a:rPr lang="en-US" dirty="0" err="1"/>
              <a:t>davomchisidir</a:t>
            </a:r>
            <a:r>
              <a:rPr lang="en-US" dirty="0"/>
              <a:t>. Radio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televideniye</a:t>
            </a:r>
            <a:r>
              <a:rPr lang="en-US" dirty="0"/>
              <a:t> </a:t>
            </a:r>
            <a:r>
              <a:rPr lang="en-US" dirty="0" err="1"/>
              <a:t>xizmatlari</a:t>
            </a:r>
            <a:r>
              <a:rPr lang="en-US" dirty="0"/>
              <a:t> </a:t>
            </a:r>
            <a:r>
              <a:rPr lang="en-US" dirty="0" err="1"/>
              <a:t>mustaqil</a:t>
            </a:r>
            <a:r>
              <a:rPr lang="en-US" dirty="0"/>
              <a:t>, </a:t>
            </a:r>
            <a:r>
              <a:rPr lang="en-US" dirty="0" err="1"/>
              <a:t>jamoat</a:t>
            </a:r>
            <a:r>
              <a:rPr lang="en-US" dirty="0"/>
              <a:t> </a:t>
            </a:r>
            <a:r>
              <a:rPr lang="en-US" dirty="0" err="1"/>
              <a:t>tomonidan</a:t>
            </a:r>
            <a:r>
              <a:rPr lang="en-US" dirty="0"/>
              <a:t> </a:t>
            </a:r>
            <a:r>
              <a:rPr lang="en-US" dirty="0" err="1"/>
              <a:t>taʼminlanuvchi</a:t>
            </a:r>
            <a:r>
              <a:rPr lang="en-US" dirty="0"/>
              <a:t> </a:t>
            </a:r>
            <a:r>
              <a:rPr lang="en-US" dirty="0" err="1"/>
              <a:t>tashkilotlar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xususiy</a:t>
            </a:r>
            <a:r>
              <a:rPr lang="en-US" dirty="0"/>
              <a:t> </a:t>
            </a:r>
            <a:r>
              <a:rPr lang="en-US" dirty="0" err="1"/>
              <a:t>tijorat</a:t>
            </a:r>
            <a:r>
              <a:rPr lang="en-US" dirty="0"/>
              <a:t> </a:t>
            </a:r>
            <a:r>
              <a:rPr lang="en-US" dirty="0" err="1"/>
              <a:t>operatorlari</a:t>
            </a:r>
            <a:r>
              <a:rPr lang="en-US" dirty="0"/>
              <a:t> </a:t>
            </a:r>
            <a:r>
              <a:rPr lang="en-US" dirty="0" err="1"/>
              <a:t>tomonidan</a:t>
            </a:r>
            <a:r>
              <a:rPr lang="en-US" dirty="0"/>
              <a:t> </a:t>
            </a:r>
            <a:r>
              <a:rPr lang="en-US" dirty="0" err="1"/>
              <a:t>boshqariladi</a:t>
            </a:r>
            <a:r>
              <a:rPr lang="en-US" dirty="0"/>
              <a:t>. </a:t>
            </a:r>
            <a:r>
              <a:rPr lang="en-US" dirty="0" err="1"/>
              <a:t>Telekoʻrsatuvlar</a:t>
            </a:r>
            <a:r>
              <a:rPr lang="en-US" dirty="0"/>
              <a:t> </a:t>
            </a:r>
            <a:r>
              <a:rPr lang="en-US" dirty="0" err="1"/>
              <a:t>mustaqil</a:t>
            </a:r>
            <a:r>
              <a:rPr lang="en-US" dirty="0"/>
              <a:t> </a:t>
            </a:r>
            <a:r>
              <a:rPr lang="en-US" dirty="0" err="1"/>
              <a:t>komissiya</a:t>
            </a:r>
            <a:r>
              <a:rPr lang="en-US" dirty="0"/>
              <a:t> — Conseil </a:t>
            </a:r>
            <a:r>
              <a:rPr lang="en-US" dirty="0" err="1"/>
              <a:t>Superieur</a:t>
            </a:r>
            <a:r>
              <a:rPr lang="en-US" dirty="0"/>
              <a:t> de G </a:t>
            </a:r>
            <a:r>
              <a:rPr lang="en-US" dirty="0" err="1"/>
              <a:t>Audiovisuel</a:t>
            </a:r>
            <a:r>
              <a:rPr lang="en-US" dirty="0"/>
              <a:t> (CSA) </a:t>
            </a:r>
            <a:r>
              <a:rPr lang="en-US" dirty="0" err="1"/>
              <a:t>tomonidan</a:t>
            </a:r>
            <a:r>
              <a:rPr lang="en-US" dirty="0"/>
              <a:t> </a:t>
            </a:r>
            <a:r>
              <a:rPr lang="en-US" dirty="0" err="1"/>
              <a:t>nazorat</a:t>
            </a:r>
            <a:r>
              <a:rPr lang="en-US" dirty="0"/>
              <a:t> </a:t>
            </a:r>
            <a:r>
              <a:rPr lang="en-US" dirty="0" err="1"/>
              <a:t>qilinadi</a:t>
            </a:r>
            <a:r>
              <a:rPr lang="en-US" dirty="0"/>
              <a:t>. 100 dan </a:t>
            </a:r>
            <a:r>
              <a:rPr lang="en-US" dirty="0" err="1"/>
              <a:t>ortiq</a:t>
            </a:r>
            <a:r>
              <a:rPr lang="en-US" dirty="0"/>
              <a:t> </a:t>
            </a:r>
            <a:r>
              <a:rPr lang="en-US" dirty="0" err="1"/>
              <a:t>telekoʻrsatuv</a:t>
            </a:r>
            <a:r>
              <a:rPr lang="en-US" dirty="0"/>
              <a:t> </a:t>
            </a:r>
            <a:r>
              <a:rPr lang="en-US" dirty="0" err="1"/>
              <a:t>mavjud</a:t>
            </a:r>
            <a:r>
              <a:rPr lang="en-US" dirty="0"/>
              <a:t>, </a:t>
            </a:r>
            <a:r>
              <a:rPr lang="en-US" dirty="0" err="1"/>
              <a:t>ulardan</a:t>
            </a:r>
            <a:r>
              <a:rPr lang="en-US" dirty="0"/>
              <a:t> </a:t>
            </a:r>
            <a:r>
              <a:rPr lang="en-US" dirty="0" err="1"/>
              <a:t>tashqari</a:t>
            </a:r>
            <a:r>
              <a:rPr lang="en-US" dirty="0"/>
              <a:t>, </a:t>
            </a:r>
            <a:r>
              <a:rPr lang="en-US" dirty="0" err="1"/>
              <a:t>tekin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pullik</a:t>
            </a:r>
            <a:r>
              <a:rPr lang="en-US" dirty="0"/>
              <a:t> </a:t>
            </a:r>
            <a:r>
              <a:rPr lang="en-US" dirty="0" err="1"/>
              <a:t>tarmoqlar</a:t>
            </a:r>
            <a:r>
              <a:rPr lang="en-US" dirty="0"/>
              <a:t>, </a:t>
            </a:r>
            <a:r>
              <a:rPr lang="en-US" dirty="0" err="1"/>
              <a:t>kabel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yoʻldosh</a:t>
            </a:r>
            <a:r>
              <a:rPr lang="en-US" dirty="0"/>
              <a:t> </a:t>
            </a:r>
            <a:r>
              <a:rPr lang="en-US" dirty="0" err="1"/>
              <a:t>kanallar</a:t>
            </a:r>
            <a:r>
              <a:rPr lang="en-US" dirty="0"/>
              <a:t> bor. </a:t>
            </a:r>
            <a:r>
              <a:rPr lang="en-US" dirty="0" err="1"/>
              <a:t>Yirik</a:t>
            </a:r>
            <a:r>
              <a:rPr lang="en-US" dirty="0"/>
              <a:t> radio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televideniye</a:t>
            </a:r>
            <a:r>
              <a:rPr lang="en-US" dirty="0"/>
              <a:t> </a:t>
            </a:r>
            <a:r>
              <a:rPr lang="en-US" dirty="0" err="1"/>
              <a:t>tashkilotlari</a:t>
            </a:r>
            <a:r>
              <a:rPr lang="en-US" dirty="0"/>
              <a:t>: „Radio Frans“, 1975-yil </a:t>
            </a:r>
            <a:r>
              <a:rPr lang="en-US" dirty="0" err="1"/>
              <a:t>tuzilgan</a:t>
            </a:r>
            <a:r>
              <a:rPr lang="en-US" dirty="0"/>
              <a:t>, </a:t>
            </a:r>
            <a:r>
              <a:rPr lang="en-US" dirty="0" err="1"/>
              <a:t>Televizion</a:t>
            </a:r>
            <a:r>
              <a:rPr lang="en-US" dirty="0"/>
              <a:t> </a:t>
            </a:r>
            <a:r>
              <a:rPr lang="en-US" dirty="0" err="1"/>
              <a:t>fransez</a:t>
            </a:r>
            <a:r>
              <a:rPr lang="en-US" dirty="0"/>
              <a:t>— 1, „</a:t>
            </a:r>
            <a:r>
              <a:rPr lang="en-US" dirty="0" err="1"/>
              <a:t>Antenn</a:t>
            </a:r>
            <a:r>
              <a:rPr lang="en-US" dirty="0"/>
              <a:t>—2“, „Frans </a:t>
            </a:r>
            <a:r>
              <a:rPr lang="en-US" dirty="0" err="1"/>
              <a:t>rejone</a:t>
            </a:r>
            <a:r>
              <a:rPr lang="en-US" dirty="0"/>
              <a:t>“ </a:t>
            </a:r>
            <a:r>
              <a:rPr lang="en-US" dirty="0" err="1"/>
              <a:t>davlat</a:t>
            </a:r>
            <a:r>
              <a:rPr lang="en-US" dirty="0"/>
              <a:t> </a:t>
            </a:r>
            <a:r>
              <a:rPr lang="en-US" dirty="0" err="1"/>
              <a:t>televideniye</a:t>
            </a:r>
            <a:r>
              <a:rPr lang="en-US" dirty="0"/>
              <a:t> </a:t>
            </a:r>
            <a:r>
              <a:rPr lang="en-US" dirty="0" err="1"/>
              <a:t>kompaniyalari</a:t>
            </a:r>
            <a:r>
              <a:rPr lang="en-US" dirty="0"/>
              <a:t>, 1975-yil </a:t>
            </a:r>
            <a:r>
              <a:rPr lang="en-US" dirty="0" err="1"/>
              <a:t>tashkil</a:t>
            </a:r>
            <a:r>
              <a:rPr lang="en-US" dirty="0"/>
              <a:t> </a:t>
            </a:r>
            <a:r>
              <a:rPr lang="en-US" dirty="0" err="1"/>
              <a:t>etilgan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83272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57C758-A98B-4A3C-BAA0-AD5A363B0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MATBUOTI, RADIOESHITTRILISHI VA TELEKO’RSATUVI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50AB2CC8-11C9-4A79-9C3A-B1D15EBD59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3865" y="2357216"/>
            <a:ext cx="5334744" cy="317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4021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3000">
        <p15:prstTrans prst="crush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94FFFC-5D3B-4757-8F42-E7034B45A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Adabiyoti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2F963F-3081-4F21-B7E2-3900F465B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qad</a:t>
            </a:r>
            <a:r>
              <a:rPr lang="en-US" dirty="0"/>
              <a:t>. </a:t>
            </a:r>
            <a:r>
              <a:rPr lang="en-US" dirty="0" err="1"/>
              <a:t>adabiyot</a:t>
            </a:r>
            <a:r>
              <a:rPr lang="en-US" dirty="0"/>
              <a:t> </a:t>
            </a:r>
            <a:r>
              <a:rPr lang="en-US" dirty="0" err="1"/>
              <a:t>namunalari</a:t>
            </a:r>
            <a:r>
              <a:rPr lang="en-US" dirty="0"/>
              <a:t> 9-asrning 2yarmiga </a:t>
            </a:r>
            <a:r>
              <a:rPr lang="en-US" dirty="0" err="1"/>
              <a:t>toʻgʻri</a:t>
            </a:r>
            <a:r>
              <a:rPr lang="en-US" dirty="0"/>
              <a:t> </a:t>
            </a:r>
            <a:r>
              <a:rPr lang="en-US" dirty="0" err="1"/>
              <a:t>keladi</a:t>
            </a:r>
            <a:r>
              <a:rPr lang="en-US" dirty="0"/>
              <a:t>. </a:t>
            </a:r>
            <a:r>
              <a:rPr lang="en-US" dirty="0" err="1"/>
              <a:t>Ular</a:t>
            </a:r>
            <a:r>
              <a:rPr lang="en-US" dirty="0"/>
              <a:t>, </a:t>
            </a:r>
            <a:r>
              <a:rPr lang="en-US" dirty="0" err="1"/>
              <a:t>asosan</a:t>
            </a:r>
            <a:r>
              <a:rPr lang="en-US" dirty="0"/>
              <a:t>, </a:t>
            </a:r>
            <a:r>
              <a:rPr lang="en-US" dirty="0" err="1"/>
              <a:t>diniy</a:t>
            </a:r>
            <a:r>
              <a:rPr lang="en-US" dirty="0"/>
              <a:t> </a:t>
            </a:r>
            <a:r>
              <a:rPr lang="en-US" dirty="0" err="1"/>
              <a:t>mavzuda</a:t>
            </a:r>
            <a:r>
              <a:rPr lang="en-US" dirty="0"/>
              <a:t> </a:t>
            </a:r>
            <a:r>
              <a:rPr lang="en-US" dirty="0" err="1"/>
              <a:t>boʻlgan</a:t>
            </a:r>
            <a:r>
              <a:rPr lang="en-US" dirty="0"/>
              <a:t> (mas, „</a:t>
            </a:r>
            <a:r>
              <a:rPr lang="en-US" dirty="0" err="1"/>
              <a:t>Avliyo</a:t>
            </a:r>
            <a:r>
              <a:rPr lang="en-US" dirty="0"/>
              <a:t> </a:t>
            </a:r>
            <a:r>
              <a:rPr lang="en-US" dirty="0" err="1"/>
              <a:t>Yevlaliya</a:t>
            </a:r>
            <a:r>
              <a:rPr lang="en-US" dirty="0"/>
              <a:t> </a:t>
            </a:r>
            <a:r>
              <a:rPr lang="en-US" dirty="0" err="1"/>
              <a:t>haqida</a:t>
            </a:r>
            <a:r>
              <a:rPr lang="en-US" dirty="0"/>
              <a:t> </a:t>
            </a:r>
            <a:r>
              <a:rPr lang="en-US" dirty="0" err="1"/>
              <a:t>kantilena</a:t>
            </a:r>
            <a:r>
              <a:rPr lang="en-US" dirty="0"/>
              <a:t>“). 10—11-asrlarda </a:t>
            </a:r>
            <a:r>
              <a:rPr lang="en-US" dirty="0" err="1"/>
              <a:t>birinchi</a:t>
            </a:r>
            <a:r>
              <a:rPr lang="en-US" dirty="0"/>
              <a:t> </a:t>
            </a:r>
            <a:r>
              <a:rPr lang="en-US" dirty="0" err="1"/>
              <a:t>epik</a:t>
            </a:r>
            <a:r>
              <a:rPr lang="en-US" dirty="0"/>
              <a:t> </a:t>
            </a:r>
            <a:r>
              <a:rPr lang="en-US" dirty="0" err="1"/>
              <a:t>afsonalar</a:t>
            </a:r>
            <a:r>
              <a:rPr lang="en-US" dirty="0"/>
              <a:t> </a:t>
            </a:r>
            <a:r>
              <a:rPr lang="en-US" dirty="0" err="1"/>
              <a:t>paydo</a:t>
            </a:r>
            <a:r>
              <a:rPr lang="en-US" dirty="0"/>
              <a:t> </a:t>
            </a:r>
            <a:r>
              <a:rPr lang="en-US" dirty="0" err="1"/>
              <a:t>boʻlgan</a:t>
            </a:r>
            <a:r>
              <a:rPr lang="en-US" dirty="0"/>
              <a:t>. „Roland </a:t>
            </a:r>
            <a:r>
              <a:rPr lang="en-US" dirty="0" err="1"/>
              <a:t>haqida</a:t>
            </a:r>
            <a:r>
              <a:rPr lang="en-US" dirty="0"/>
              <a:t> </a:t>
            </a:r>
            <a:r>
              <a:rPr lang="en-US" dirty="0" err="1"/>
              <a:t>qoʻshiq</a:t>
            </a:r>
            <a:r>
              <a:rPr lang="en-US" dirty="0"/>
              <a:t>“ </a:t>
            </a:r>
            <a:r>
              <a:rPr lang="en-US" dirty="0" err="1"/>
              <a:t>asari</a:t>
            </a:r>
            <a:r>
              <a:rPr lang="en-US" dirty="0"/>
              <a:t> </a:t>
            </a:r>
            <a:r>
              <a:rPr lang="en-US" dirty="0" err="1"/>
              <a:t>Buyuk</a:t>
            </a:r>
            <a:r>
              <a:rPr lang="en-US" dirty="0"/>
              <a:t> Karl </a:t>
            </a:r>
            <a:r>
              <a:rPr lang="en-US" dirty="0" err="1"/>
              <a:t>nomi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bogʻliq</a:t>
            </a:r>
            <a:r>
              <a:rPr lang="en-US" dirty="0"/>
              <a:t>. „</a:t>
            </a:r>
            <a:r>
              <a:rPr lang="en-US" dirty="0" err="1"/>
              <a:t>Russilonli</a:t>
            </a:r>
            <a:r>
              <a:rPr lang="en-US" dirty="0"/>
              <a:t> </a:t>
            </a:r>
            <a:r>
              <a:rPr lang="en-US" dirty="0" err="1"/>
              <a:t>Jirar</a:t>
            </a:r>
            <a:r>
              <a:rPr lang="en-US" dirty="0"/>
              <a:t>“ </a:t>
            </a:r>
            <a:r>
              <a:rPr lang="en-US" dirty="0" err="1"/>
              <a:t>asari</a:t>
            </a:r>
            <a:r>
              <a:rPr lang="en-US" dirty="0"/>
              <a:t> ham </a:t>
            </a:r>
            <a:r>
              <a:rPr lang="en-US" dirty="0" err="1"/>
              <a:t>oʻsha</a:t>
            </a:r>
            <a:r>
              <a:rPr lang="en-US" dirty="0"/>
              <a:t> </a:t>
            </a:r>
            <a:r>
              <a:rPr lang="en-US" dirty="0" err="1"/>
              <a:t>davrga</a:t>
            </a:r>
            <a:r>
              <a:rPr lang="en-US" dirty="0"/>
              <a:t> </a:t>
            </a:r>
            <a:r>
              <a:rPr lang="en-US" dirty="0" err="1"/>
              <a:t>mansub</a:t>
            </a:r>
            <a:r>
              <a:rPr lang="en-US" dirty="0"/>
              <a:t>. </a:t>
            </a:r>
            <a:r>
              <a:rPr lang="en-US" dirty="0" err="1"/>
              <a:t>Epik</a:t>
            </a:r>
            <a:r>
              <a:rPr lang="en-US" dirty="0"/>
              <a:t> </a:t>
            </a:r>
            <a:r>
              <a:rPr lang="en-US" dirty="0" err="1"/>
              <a:t>afsonalar</a:t>
            </a:r>
            <a:r>
              <a:rPr lang="en-US" dirty="0"/>
              <a:t> 11-asrdan 13-asrgacha </a:t>
            </a:r>
            <a:r>
              <a:rPr lang="en-US" dirty="0" err="1"/>
              <a:t>yozib</a:t>
            </a:r>
            <a:r>
              <a:rPr lang="en-US" dirty="0"/>
              <a:t> </a:t>
            </a:r>
            <a:r>
              <a:rPr lang="en-US" dirty="0" err="1"/>
              <a:t>kelingan</a:t>
            </a:r>
            <a:r>
              <a:rPr lang="en-US" dirty="0"/>
              <a:t>. Bu </a:t>
            </a:r>
            <a:r>
              <a:rPr lang="en-US" dirty="0" err="1"/>
              <a:t>davrning</a:t>
            </a:r>
            <a:r>
              <a:rPr lang="en-US" dirty="0"/>
              <a:t> </a:t>
            </a:r>
            <a:r>
              <a:rPr lang="en-US" dirty="0" err="1"/>
              <a:t>mashhur</a:t>
            </a:r>
            <a:r>
              <a:rPr lang="en-US" dirty="0"/>
              <a:t> </a:t>
            </a:r>
            <a:r>
              <a:rPr lang="en-US" dirty="0" err="1"/>
              <a:t>yozuvchilari</a:t>
            </a:r>
            <a:r>
              <a:rPr lang="en-US" dirty="0"/>
              <a:t>: Gas </a:t>
            </a:r>
            <a:r>
              <a:rPr lang="en-US" dirty="0" err="1"/>
              <a:t>Bryule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shampanlik</a:t>
            </a:r>
            <a:r>
              <a:rPr lang="en-US" dirty="0"/>
              <a:t> </a:t>
            </a:r>
            <a:r>
              <a:rPr lang="en-US" dirty="0" err="1"/>
              <a:t>Tibo</a:t>
            </a:r>
            <a:r>
              <a:rPr lang="en-US" dirty="0"/>
              <a:t> (1201—53). 12-asr </a:t>
            </a:r>
            <a:r>
              <a:rPr lang="en-US" dirty="0" err="1"/>
              <a:t>oʻrtalaridan</a:t>
            </a:r>
            <a:r>
              <a:rPr lang="en-US" dirty="0"/>
              <a:t> </a:t>
            </a:r>
            <a:r>
              <a:rPr lang="en-US" dirty="0" err="1"/>
              <a:t>ritsarlik</a:t>
            </a:r>
            <a:r>
              <a:rPr lang="en-US" dirty="0"/>
              <a:t> </a:t>
            </a:r>
            <a:r>
              <a:rPr lang="en-US" dirty="0" err="1"/>
              <a:t>romanlari</a:t>
            </a:r>
            <a:r>
              <a:rPr lang="en-US" dirty="0"/>
              <a:t> </a:t>
            </a:r>
            <a:r>
              <a:rPr lang="en-US" dirty="0" err="1"/>
              <a:t>paydo</a:t>
            </a:r>
            <a:r>
              <a:rPr lang="en-US" dirty="0"/>
              <a:t> </a:t>
            </a:r>
            <a:r>
              <a:rPr lang="en-US" dirty="0" err="1"/>
              <a:t>boʻla</a:t>
            </a:r>
            <a:r>
              <a:rPr lang="en-US" dirty="0"/>
              <a:t> </a:t>
            </a:r>
            <a:r>
              <a:rPr lang="en-US" dirty="0" err="1"/>
              <a:t>boshladi</a:t>
            </a:r>
            <a:r>
              <a:rPr lang="en-US" dirty="0"/>
              <a:t>. </a:t>
            </a:r>
            <a:r>
              <a:rPr lang="en-US" dirty="0" err="1"/>
              <a:t>Dastlabki</a:t>
            </a:r>
            <a:r>
              <a:rPr lang="en-US" dirty="0"/>
              <a:t> </a:t>
            </a:r>
            <a:r>
              <a:rPr lang="en-US" dirty="0" err="1"/>
              <a:t>romanlar</a:t>
            </a:r>
            <a:r>
              <a:rPr lang="en-US" dirty="0"/>
              <a:t> </a:t>
            </a:r>
            <a:r>
              <a:rPr lang="en-US" dirty="0" err="1"/>
              <a:t>tarixiy</a:t>
            </a:r>
            <a:r>
              <a:rPr lang="en-US" dirty="0"/>
              <a:t> </a:t>
            </a:r>
            <a:r>
              <a:rPr lang="en-US" dirty="0" err="1"/>
              <a:t>afsonalarning</a:t>
            </a:r>
            <a:r>
              <a:rPr lang="en-US" dirty="0"/>
              <a:t> </a:t>
            </a:r>
            <a:r>
              <a:rPr lang="en-US" dirty="0" err="1"/>
              <a:t>qayta</a:t>
            </a:r>
            <a:r>
              <a:rPr lang="en-US" dirty="0"/>
              <a:t> </a:t>
            </a:r>
            <a:r>
              <a:rPr lang="en-US" dirty="0" err="1"/>
              <a:t>ishlanishi</a:t>
            </a:r>
            <a:r>
              <a:rPr lang="en-US" dirty="0"/>
              <a:t> </a:t>
            </a:r>
            <a:r>
              <a:rPr lang="en-US" dirty="0" err="1"/>
              <a:t>maqsulidir</a:t>
            </a:r>
            <a:r>
              <a:rPr lang="en-US" dirty="0"/>
              <a:t>. </a:t>
            </a:r>
            <a:r>
              <a:rPr lang="en-US" dirty="0" err="1"/>
              <a:t>Ularga</a:t>
            </a:r>
            <a:r>
              <a:rPr lang="en-US" dirty="0"/>
              <a:t> </a:t>
            </a:r>
            <a:r>
              <a:rPr lang="en-US" dirty="0" err="1"/>
              <a:t>Benua</a:t>
            </a:r>
            <a:r>
              <a:rPr lang="en-US" dirty="0"/>
              <a:t> de </a:t>
            </a:r>
            <a:r>
              <a:rPr lang="en-US" dirty="0" err="1"/>
              <a:t>SentMoraning</a:t>
            </a:r>
            <a:r>
              <a:rPr lang="en-US" dirty="0"/>
              <a:t> „Aleksandr </a:t>
            </a:r>
            <a:r>
              <a:rPr lang="en-US" dirty="0" err="1"/>
              <a:t>haqida</a:t>
            </a:r>
            <a:r>
              <a:rPr lang="en-US" dirty="0"/>
              <a:t> roman“, „</a:t>
            </a:r>
            <a:r>
              <a:rPr lang="en-US" dirty="0" err="1"/>
              <a:t>Fiva</a:t>
            </a:r>
            <a:r>
              <a:rPr lang="en-US" dirty="0"/>
              <a:t> </a:t>
            </a:r>
            <a:r>
              <a:rPr lang="en-US" dirty="0" err="1"/>
              <a:t>haqida</a:t>
            </a:r>
            <a:r>
              <a:rPr lang="en-US" dirty="0"/>
              <a:t> roman“, „</a:t>
            </a:r>
            <a:r>
              <a:rPr lang="en-US" dirty="0" err="1"/>
              <a:t>Eney</a:t>
            </a:r>
            <a:r>
              <a:rPr lang="en-US" dirty="0"/>
              <a:t>“, „</a:t>
            </a:r>
            <a:r>
              <a:rPr lang="en-US" dirty="0" err="1"/>
              <a:t>Troya</a:t>
            </a:r>
            <a:r>
              <a:rPr lang="en-US" dirty="0"/>
              <a:t> </a:t>
            </a:r>
            <a:r>
              <a:rPr lang="en-US" dirty="0" err="1"/>
              <a:t>haqida</a:t>
            </a:r>
            <a:r>
              <a:rPr lang="en-US" dirty="0"/>
              <a:t> roman“ (</a:t>
            </a:r>
            <a:r>
              <a:rPr lang="en-US" dirty="0" err="1"/>
              <a:t>barchasi</a:t>
            </a:r>
            <a:r>
              <a:rPr lang="en-US" dirty="0"/>
              <a:t> 1140—65-yillarda </a:t>
            </a:r>
            <a:r>
              <a:rPr lang="en-US" dirty="0" err="1"/>
              <a:t>yaratilgan</a:t>
            </a:r>
            <a:r>
              <a:rPr lang="en-US" dirty="0"/>
              <a:t>), </a:t>
            </a:r>
            <a:r>
              <a:rPr lang="en-US" dirty="0" err="1"/>
              <a:t>Kretyen</a:t>
            </a:r>
            <a:r>
              <a:rPr lang="en-US" dirty="0"/>
              <a:t> de </a:t>
            </a:r>
            <a:r>
              <a:rPr lang="en-US" dirty="0" err="1"/>
              <a:t>Truaning</a:t>
            </a:r>
            <a:r>
              <a:rPr lang="en-US" dirty="0"/>
              <a:t> (</a:t>
            </a:r>
            <a:r>
              <a:rPr lang="en-US" dirty="0" err="1"/>
              <a:t>taxminan</a:t>
            </a:r>
            <a:r>
              <a:rPr lang="en-US" dirty="0"/>
              <a:t> IZO—</a:t>
            </a:r>
            <a:r>
              <a:rPr lang="en-US" dirty="0" err="1"/>
              <a:t>taxminan</a:t>
            </a:r>
            <a:r>
              <a:rPr lang="en-US" dirty="0"/>
              <a:t> 1191) „</a:t>
            </a:r>
            <a:r>
              <a:rPr lang="en-US" dirty="0" err="1"/>
              <a:t>Erek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Enida</a:t>
            </a:r>
            <a:r>
              <a:rPr lang="en-US" dirty="0"/>
              <a:t>“, „</a:t>
            </a:r>
            <a:r>
              <a:rPr lang="en-US" dirty="0" err="1"/>
              <a:t>Iveyn</a:t>
            </a:r>
            <a:r>
              <a:rPr lang="en-US" dirty="0"/>
              <a:t>“, „</a:t>
            </a:r>
            <a:r>
              <a:rPr lang="en-US" dirty="0" err="1"/>
              <a:t>Perseval</a:t>
            </a:r>
            <a:r>
              <a:rPr lang="en-US" dirty="0"/>
              <a:t>“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romanlari</a:t>
            </a:r>
            <a:r>
              <a:rPr lang="en-US" dirty="0"/>
              <a:t> </a:t>
            </a:r>
            <a:r>
              <a:rPr lang="en-US" dirty="0" err="1"/>
              <a:t>kiradi</a:t>
            </a:r>
            <a:r>
              <a:rPr lang="en-US" dirty="0"/>
              <a:t>. 12-asrning </a:t>
            </a:r>
            <a:r>
              <a:rPr lang="en-US" dirty="0" err="1"/>
              <a:t>oxirlarida"Tristan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Izolda</a:t>
            </a:r>
            <a:r>
              <a:rPr lang="en-US" dirty="0"/>
              <a:t>" </a:t>
            </a:r>
            <a:r>
              <a:rPr lang="en-US" dirty="0" err="1"/>
              <a:t>afsonasi</a:t>
            </a:r>
            <a:r>
              <a:rPr lang="en-US" dirty="0"/>
              <a:t>, „</a:t>
            </a:r>
            <a:r>
              <a:rPr lang="en-US" dirty="0" err="1"/>
              <a:t>Fluar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Blansheflor</a:t>
            </a:r>
            <a:r>
              <a:rPr lang="en-US" dirty="0"/>
              <a:t>“, „</a:t>
            </a:r>
            <a:r>
              <a:rPr lang="en-US" dirty="0" err="1"/>
              <a:t>Okassen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Nikolet</a:t>
            </a:r>
            <a:r>
              <a:rPr lang="en-US" dirty="0"/>
              <a:t>“ </a:t>
            </a:r>
            <a:r>
              <a:rPr lang="en-US" dirty="0" err="1"/>
              <a:t>kabi</a:t>
            </a:r>
            <a:r>
              <a:rPr lang="en-US" dirty="0"/>
              <a:t> </a:t>
            </a:r>
            <a:r>
              <a:rPr lang="en-US" dirty="0" err="1"/>
              <a:t>sevgi</a:t>
            </a:r>
            <a:r>
              <a:rPr lang="en-US" dirty="0"/>
              <a:t> </a:t>
            </a:r>
            <a:r>
              <a:rPr lang="en-US" dirty="0" err="1"/>
              <a:t>romanlari</a:t>
            </a:r>
            <a:r>
              <a:rPr lang="en-US" dirty="0"/>
              <a:t> </a:t>
            </a:r>
            <a:r>
              <a:rPr lang="en-US" dirty="0" err="1"/>
              <a:t>yozilgan</a:t>
            </a:r>
            <a:r>
              <a:rPr lang="en-US" dirty="0"/>
              <a:t>. 14—15-asrlar </a:t>
            </a:r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adabiyoti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oʻtish</a:t>
            </a:r>
            <a:r>
              <a:rPr lang="en-US" dirty="0"/>
              <a:t> </a:t>
            </a:r>
            <a:r>
              <a:rPr lang="en-US" dirty="0" err="1"/>
              <a:t>davri</a:t>
            </a:r>
            <a:r>
              <a:rPr lang="en-US" dirty="0"/>
              <a:t> </a:t>
            </a:r>
            <a:r>
              <a:rPr lang="en-US" dirty="0" err="1"/>
              <a:t>hisoblanadi</a:t>
            </a:r>
            <a:r>
              <a:rPr lang="en-US" dirty="0"/>
              <a:t>. </a:t>
            </a:r>
            <a:r>
              <a:rPr lang="en-US" dirty="0" err="1"/>
              <a:t>Oʻsha</a:t>
            </a:r>
            <a:r>
              <a:rPr lang="en-US" dirty="0"/>
              <a:t> </a:t>
            </a:r>
            <a:r>
              <a:rPr lang="en-US" dirty="0" err="1"/>
              <a:t>davrning</a:t>
            </a:r>
            <a:r>
              <a:rPr lang="en-US" dirty="0"/>
              <a:t> </a:t>
            </a:r>
            <a:r>
              <a:rPr lang="en-US" dirty="0" err="1"/>
              <a:t>mashhur</a:t>
            </a:r>
            <a:r>
              <a:rPr lang="en-US" dirty="0"/>
              <a:t> </a:t>
            </a:r>
            <a:r>
              <a:rPr lang="en-US" dirty="0" err="1"/>
              <a:t>yozuvchilari</a:t>
            </a:r>
            <a:r>
              <a:rPr lang="en-US" dirty="0"/>
              <a:t> </a:t>
            </a:r>
            <a:r>
              <a:rPr lang="en-US" dirty="0" err="1"/>
              <a:t>Gilom</a:t>
            </a:r>
            <a:r>
              <a:rPr lang="en-US" dirty="0"/>
              <a:t> de </a:t>
            </a:r>
            <a:r>
              <a:rPr lang="en-US" dirty="0" err="1"/>
              <a:t>Masho</a:t>
            </a:r>
            <a:r>
              <a:rPr lang="en-US" dirty="0"/>
              <a:t> (</a:t>
            </a:r>
            <a:r>
              <a:rPr lang="en-US" dirty="0" err="1"/>
              <a:t>taxminan</a:t>
            </a:r>
            <a:r>
              <a:rPr lang="en-US" dirty="0"/>
              <a:t> 1300—77), </a:t>
            </a:r>
            <a:r>
              <a:rPr lang="en-US" dirty="0" err="1"/>
              <a:t>Estash</a:t>
            </a:r>
            <a:r>
              <a:rPr lang="en-US" dirty="0"/>
              <a:t> </a:t>
            </a:r>
            <a:r>
              <a:rPr lang="en-US" dirty="0" err="1"/>
              <a:t>Deshan</a:t>
            </a:r>
            <a:r>
              <a:rPr lang="en-US" dirty="0"/>
              <a:t> (</a:t>
            </a:r>
            <a:r>
              <a:rPr lang="en-US" dirty="0" err="1"/>
              <a:t>taxminan</a:t>
            </a:r>
            <a:r>
              <a:rPr lang="en-US" dirty="0"/>
              <a:t> 1346— </a:t>
            </a:r>
            <a:r>
              <a:rPr lang="en-US" dirty="0" err="1"/>
              <a:t>taxminan</a:t>
            </a:r>
            <a:r>
              <a:rPr lang="en-US" dirty="0"/>
              <a:t> 1407), Kristina </a:t>
            </a:r>
            <a:r>
              <a:rPr lang="en-US" dirty="0" err="1"/>
              <a:t>Pizanskaya</a:t>
            </a:r>
            <a:r>
              <a:rPr lang="en-US" dirty="0"/>
              <a:t> (1363—</a:t>
            </a:r>
            <a:r>
              <a:rPr lang="en-US" dirty="0" err="1"/>
              <a:t>taxminan</a:t>
            </a:r>
            <a:r>
              <a:rPr lang="en-US" dirty="0"/>
              <a:t> 1431), </a:t>
            </a:r>
            <a:r>
              <a:rPr lang="en-US" dirty="0" err="1"/>
              <a:t>Alen</a:t>
            </a:r>
            <a:r>
              <a:rPr lang="en-US" dirty="0"/>
              <a:t> </a:t>
            </a:r>
            <a:r>
              <a:rPr lang="en-US" dirty="0" err="1"/>
              <a:t>Shartye</a:t>
            </a:r>
            <a:r>
              <a:rPr lang="en-US" dirty="0"/>
              <a:t> (1385— </a:t>
            </a:r>
            <a:r>
              <a:rPr lang="en-US" dirty="0" err="1"/>
              <a:t>taxminan</a:t>
            </a:r>
            <a:r>
              <a:rPr lang="en-US" dirty="0"/>
              <a:t> 1434), </a:t>
            </a:r>
            <a:r>
              <a:rPr lang="en-US" dirty="0" err="1"/>
              <a:t>orleanlik</a:t>
            </a:r>
            <a:r>
              <a:rPr lang="en-US" dirty="0"/>
              <a:t> Karl (1394—1465)lar </a:t>
            </a:r>
            <a:r>
              <a:rPr lang="en-US" dirty="0" err="1"/>
              <a:t>oʻz</a:t>
            </a:r>
            <a:r>
              <a:rPr lang="en-US" dirty="0"/>
              <a:t> </a:t>
            </a:r>
            <a:r>
              <a:rPr lang="en-US" dirty="0" err="1"/>
              <a:t>asarlarida</a:t>
            </a:r>
            <a:r>
              <a:rPr lang="en-US" dirty="0"/>
              <a:t> </a:t>
            </a:r>
            <a:r>
              <a:rPr lang="en-US" dirty="0" err="1"/>
              <a:t>davr</a:t>
            </a:r>
            <a:r>
              <a:rPr lang="en-US" dirty="0"/>
              <a:t> </a:t>
            </a:r>
            <a:r>
              <a:rPr lang="en-US" dirty="0" err="1"/>
              <a:t>ruhiyatini</a:t>
            </a:r>
            <a:r>
              <a:rPr lang="en-US" dirty="0"/>
              <a:t> — 1337—1453-yilgi 100 </a:t>
            </a:r>
            <a:r>
              <a:rPr lang="en-US" dirty="0" err="1"/>
              <a:t>yillik</a:t>
            </a:r>
            <a:r>
              <a:rPr lang="en-US" dirty="0"/>
              <a:t> </a:t>
            </a:r>
            <a:r>
              <a:rPr lang="en-US" dirty="0" err="1"/>
              <a:t>urush</a:t>
            </a:r>
            <a:r>
              <a:rPr lang="en-US" dirty="0"/>
              <a:t> </a:t>
            </a:r>
            <a:r>
              <a:rPr lang="en-US" dirty="0" err="1"/>
              <a:t>fojeasini</a:t>
            </a:r>
            <a:r>
              <a:rPr lang="en-US" dirty="0"/>
              <a:t> </a:t>
            </a:r>
            <a:r>
              <a:rPr lang="en-US" dirty="0" err="1"/>
              <a:t>aks</a:t>
            </a:r>
            <a:r>
              <a:rPr lang="en-US" dirty="0"/>
              <a:t> </a:t>
            </a:r>
            <a:r>
              <a:rPr lang="en-US" dirty="0" err="1"/>
              <a:t>ettirdilar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3160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61867-7D62-4784-B38D-277ABCF5C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ADABIYOTI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A0A3866-9912-4BC3-BEAD-B94243C821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5464" y="1645147"/>
            <a:ext cx="3241071" cy="488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7612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4C1D5A-51B2-474F-9C76-5EB50D84B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FRANSIYA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92A16E55-64DC-4C77-8115-73897AED1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1579" y="2091835"/>
            <a:ext cx="4028841" cy="38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6816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 advTm="3000">
        <p15:prstTrans prst="origami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91F15E-21BD-41D3-9CB6-38FE700DB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Meʼmorligi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049EFA-54D1-45AD-A7E2-ABDDC6C78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12-asrda </a:t>
            </a:r>
            <a:r>
              <a:rPr lang="en-US" dirty="0" err="1"/>
              <a:t>Shimoliy</a:t>
            </a:r>
            <a:r>
              <a:rPr lang="en-US" dirty="0"/>
              <a:t> </a:t>
            </a:r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shaharlarida</a:t>
            </a:r>
            <a:r>
              <a:rPr lang="en-US" dirty="0"/>
              <a:t> </a:t>
            </a:r>
            <a:r>
              <a:rPr lang="en-US" dirty="0" err="1"/>
              <a:t>gotika</a:t>
            </a:r>
            <a:r>
              <a:rPr lang="en-US" dirty="0"/>
              <a:t> </a:t>
            </a:r>
            <a:r>
              <a:rPr lang="en-US" dirty="0" err="1"/>
              <a:t>vujudga</a:t>
            </a:r>
            <a:r>
              <a:rPr lang="en-US" dirty="0"/>
              <a:t> </a:t>
            </a:r>
            <a:r>
              <a:rPr lang="en-US" dirty="0" err="1"/>
              <a:t>keldi</a:t>
            </a:r>
            <a:r>
              <a:rPr lang="en-US" dirty="0"/>
              <a:t>. Bu </a:t>
            </a:r>
            <a:r>
              <a:rPr lang="en-US" dirty="0" err="1"/>
              <a:t>davrda</a:t>
            </a:r>
            <a:r>
              <a:rPr lang="en-US" dirty="0"/>
              <a:t> </a:t>
            </a:r>
            <a:r>
              <a:rPr lang="en-US" dirty="0" err="1"/>
              <a:t>shaqarlar</a:t>
            </a:r>
            <a:r>
              <a:rPr lang="en-US" dirty="0"/>
              <a:t> </a:t>
            </a:r>
            <a:r>
              <a:rPr lang="en-US" dirty="0" err="1"/>
              <a:t>soni</a:t>
            </a:r>
            <a:r>
              <a:rPr lang="en-US" dirty="0"/>
              <a:t> </a:t>
            </a:r>
            <a:r>
              <a:rPr lang="en-US" dirty="0" err="1"/>
              <a:t>ortdi</a:t>
            </a:r>
            <a:r>
              <a:rPr lang="en-US" dirty="0"/>
              <a:t>, </a:t>
            </a:r>
            <a:r>
              <a:rPr lang="en-US" dirty="0" err="1"/>
              <a:t>shaharlarda</a:t>
            </a:r>
            <a:r>
              <a:rPr lang="en-US" dirty="0"/>
              <a:t> </a:t>
            </a:r>
            <a:r>
              <a:rPr lang="en-US" dirty="0" err="1"/>
              <a:t>soborlar</a:t>
            </a:r>
            <a:r>
              <a:rPr lang="en-US" dirty="0"/>
              <a:t> </a:t>
            </a:r>
            <a:r>
              <a:rPr lang="en-US" dirty="0" err="1"/>
              <a:t>koʻplab</a:t>
            </a:r>
            <a:r>
              <a:rPr lang="en-US" dirty="0"/>
              <a:t> </a:t>
            </a:r>
            <a:r>
              <a:rPr lang="en-US" dirty="0" err="1"/>
              <a:t>qurila</a:t>
            </a:r>
            <a:r>
              <a:rPr lang="en-US" dirty="0"/>
              <a:t> </a:t>
            </a:r>
            <a:r>
              <a:rPr lang="en-US" dirty="0" err="1"/>
              <a:t>boshladi</a:t>
            </a:r>
            <a:r>
              <a:rPr lang="en-US" dirty="0"/>
              <a:t>. </a:t>
            </a:r>
            <a:r>
              <a:rPr lang="en-US" dirty="0" err="1"/>
              <a:t>Ularning</a:t>
            </a:r>
            <a:r>
              <a:rPr lang="en-US" dirty="0"/>
              <a:t> </a:t>
            </a:r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yiriklari</a:t>
            </a:r>
            <a:r>
              <a:rPr lang="en-US" dirty="0"/>
              <a:t>: </a:t>
            </a:r>
            <a:r>
              <a:rPr lang="en-US" dirty="0" err="1"/>
              <a:t>SenDeni</a:t>
            </a:r>
            <a:r>
              <a:rPr lang="en-US" dirty="0"/>
              <a:t> </a:t>
            </a:r>
            <a:r>
              <a:rPr lang="en-US" dirty="0" err="1"/>
              <a:t>abbatligidagi</a:t>
            </a:r>
            <a:r>
              <a:rPr lang="en-US" dirty="0"/>
              <a:t> </a:t>
            </a:r>
            <a:r>
              <a:rPr lang="en-US" dirty="0" err="1"/>
              <a:t>cherkov</a:t>
            </a:r>
            <a:r>
              <a:rPr lang="en-US" dirty="0"/>
              <a:t> (1137—44), Sane (</a:t>
            </a:r>
            <a:r>
              <a:rPr lang="en-US" dirty="0" err="1"/>
              <a:t>taxminan</a:t>
            </a:r>
            <a:r>
              <a:rPr lang="en-US" dirty="0"/>
              <a:t> 1140) </a:t>
            </a:r>
            <a:r>
              <a:rPr lang="en-US" dirty="0" err="1"/>
              <a:t>va</a:t>
            </a:r>
            <a:r>
              <a:rPr lang="en-US" dirty="0"/>
              <a:t> Lan, </a:t>
            </a:r>
            <a:r>
              <a:rPr lang="en-US" dirty="0" err="1"/>
              <a:t>Shartr</a:t>
            </a:r>
            <a:r>
              <a:rPr lang="en-US" dirty="0"/>
              <a:t>, </a:t>
            </a:r>
            <a:r>
              <a:rPr lang="en-US" dirty="0" err="1"/>
              <a:t>Reyms</a:t>
            </a:r>
            <a:r>
              <a:rPr lang="en-US" dirty="0"/>
              <a:t>, </a:t>
            </a:r>
            <a:r>
              <a:rPr lang="en-US" dirty="0" err="1"/>
              <a:t>Amyendagi</a:t>
            </a:r>
            <a:r>
              <a:rPr lang="en-US" dirty="0"/>
              <a:t> </a:t>
            </a:r>
            <a:r>
              <a:rPr lang="en-US" dirty="0" err="1"/>
              <a:t>soborlar</a:t>
            </a:r>
            <a:r>
              <a:rPr lang="en-US" dirty="0"/>
              <a:t>, </a:t>
            </a:r>
            <a:r>
              <a:rPr lang="en-US" dirty="0" err="1"/>
              <a:t>Parijdagi</a:t>
            </a:r>
            <a:r>
              <a:rPr lang="en-US" dirty="0"/>
              <a:t> Bibi Maryam </a:t>
            </a:r>
            <a:r>
              <a:rPr lang="en-US" dirty="0" err="1"/>
              <a:t>ibodatxonasi</a:t>
            </a:r>
            <a:r>
              <a:rPr lang="en-US" dirty="0"/>
              <a:t> (1163—1257). 15-asrning 2yarmidan </a:t>
            </a:r>
            <a:r>
              <a:rPr lang="en-US" dirty="0" err="1"/>
              <a:t>meʼmorlikda</a:t>
            </a:r>
            <a:r>
              <a:rPr lang="en-US" dirty="0"/>
              <a:t> </a:t>
            </a:r>
            <a:r>
              <a:rPr lang="en-US" dirty="0" err="1"/>
              <a:t>fransuz</a:t>
            </a:r>
            <a:r>
              <a:rPr lang="en-US" dirty="0"/>
              <a:t> </a:t>
            </a:r>
            <a:r>
              <a:rPr lang="en-US" dirty="0" err="1"/>
              <a:t>Uygʻonish</a:t>
            </a:r>
            <a:r>
              <a:rPr lang="en-US" dirty="0"/>
              <a:t> </a:t>
            </a:r>
            <a:r>
              <a:rPr lang="en-US" dirty="0" err="1"/>
              <a:t>davrining</a:t>
            </a:r>
            <a:r>
              <a:rPr lang="en-US" dirty="0"/>
              <a:t> </a:t>
            </a:r>
            <a:r>
              <a:rPr lang="en-US" dirty="0" err="1"/>
              <a:t>hashamdor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goʻzal</a:t>
            </a:r>
            <a:r>
              <a:rPr lang="en-US" dirty="0"/>
              <a:t> </a:t>
            </a:r>
            <a:r>
              <a:rPr lang="en-US" dirty="0" err="1"/>
              <a:t>uslubi</a:t>
            </a:r>
            <a:r>
              <a:rPr lang="en-US" dirty="0"/>
              <a:t> </a:t>
            </a:r>
            <a:r>
              <a:rPr lang="en-US" dirty="0" err="1"/>
              <a:t>shakllana</a:t>
            </a:r>
            <a:r>
              <a:rPr lang="en-US" dirty="0"/>
              <a:t> </a:t>
            </a:r>
            <a:r>
              <a:rPr lang="en-US" dirty="0" err="1"/>
              <a:t>boshladi</a:t>
            </a:r>
            <a:r>
              <a:rPr lang="en-US" dirty="0"/>
              <a:t>. Shu </a:t>
            </a:r>
            <a:r>
              <a:rPr lang="en-US" dirty="0" err="1"/>
              <a:t>davrda</a:t>
            </a:r>
            <a:r>
              <a:rPr lang="en-US" dirty="0"/>
              <a:t> </a:t>
            </a:r>
            <a:r>
              <a:rPr lang="en-US" dirty="0" err="1"/>
              <a:t>vujudga</a:t>
            </a:r>
            <a:r>
              <a:rPr lang="en-US" dirty="0"/>
              <a:t> </a:t>
            </a:r>
            <a:r>
              <a:rPr lang="en-US" dirty="0" err="1"/>
              <a:t>kelgan</a:t>
            </a:r>
            <a:r>
              <a:rPr lang="en-US" dirty="0"/>
              <a:t> </a:t>
            </a:r>
            <a:r>
              <a:rPr lang="en-US" dirty="0" err="1"/>
              <a:t>Ambuaz</a:t>
            </a:r>
            <a:r>
              <a:rPr lang="en-US" dirty="0"/>
              <a:t> (1492—98), </a:t>
            </a:r>
            <a:r>
              <a:rPr lang="en-US" dirty="0" err="1"/>
              <a:t>Gayon</a:t>
            </a:r>
            <a:r>
              <a:rPr lang="en-US" dirty="0"/>
              <a:t> (1501 — 10) </a:t>
            </a:r>
            <a:r>
              <a:rPr lang="en-US" dirty="0" err="1"/>
              <a:t>qirol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dvoryanlar</a:t>
            </a:r>
            <a:r>
              <a:rPr lang="en-US" dirty="0"/>
              <a:t> </a:t>
            </a:r>
            <a:r>
              <a:rPr lang="en-US" dirty="0" err="1"/>
              <a:t>qoʻrgʻonlari</a:t>
            </a:r>
            <a:r>
              <a:rPr lang="en-US" dirty="0"/>
              <a:t> </a:t>
            </a:r>
            <a:r>
              <a:rPr lang="en-US" dirty="0" err="1"/>
              <a:t>oʻzining</a:t>
            </a:r>
            <a:r>
              <a:rPr lang="en-US" dirty="0"/>
              <a:t> </a:t>
            </a:r>
            <a:r>
              <a:rPr lang="en-US" dirty="0" err="1"/>
              <a:t>qulayligi</a:t>
            </a:r>
            <a:r>
              <a:rPr lang="en-US" dirty="0"/>
              <a:t> </a:t>
            </a:r>
            <a:r>
              <a:rPr lang="en-US" dirty="0" err="1"/>
              <a:t>hamda</a:t>
            </a:r>
            <a:r>
              <a:rPr lang="en-US" dirty="0"/>
              <a:t> </a:t>
            </a:r>
            <a:r>
              <a:rPr lang="en-US" dirty="0" err="1"/>
              <a:t>hashamatliligi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ajralib</a:t>
            </a:r>
            <a:r>
              <a:rPr lang="en-US" dirty="0"/>
              <a:t> </a:t>
            </a:r>
            <a:r>
              <a:rPr lang="en-US" dirty="0" err="1"/>
              <a:t>turadi</a:t>
            </a:r>
            <a:r>
              <a:rPr lang="en-US" dirty="0"/>
              <a:t>. </a:t>
            </a:r>
            <a:r>
              <a:rPr lang="en-US" dirty="0" err="1"/>
              <a:t>Qirol</a:t>
            </a:r>
            <a:r>
              <a:rPr lang="en-US" dirty="0"/>
              <a:t> </a:t>
            </a:r>
            <a:r>
              <a:rPr lang="en-US" dirty="0" err="1"/>
              <a:t>Fransisk</a:t>
            </a:r>
            <a:r>
              <a:rPr lang="en-US" dirty="0"/>
              <a:t> I </a:t>
            </a:r>
            <a:r>
              <a:rPr lang="en-US" dirty="0" err="1"/>
              <a:t>tomonidan</a:t>
            </a:r>
            <a:r>
              <a:rPr lang="en-US" dirty="0"/>
              <a:t> </a:t>
            </a:r>
            <a:r>
              <a:rPr lang="en-US" dirty="0" err="1"/>
              <a:t>Italiyadan</a:t>
            </a:r>
            <a:r>
              <a:rPr lang="en-US" dirty="0"/>
              <a:t> </a:t>
            </a:r>
            <a:r>
              <a:rPr lang="en-US" dirty="0" err="1"/>
              <a:t>taklif</a:t>
            </a:r>
            <a:r>
              <a:rPr lang="en-US" dirty="0"/>
              <a:t> </a:t>
            </a:r>
            <a:r>
              <a:rPr lang="en-US" dirty="0" err="1"/>
              <a:t>qilingan</a:t>
            </a:r>
            <a:r>
              <a:rPr lang="en-US" dirty="0"/>
              <a:t> </a:t>
            </a:r>
            <a:r>
              <a:rPr lang="en-US" dirty="0" err="1"/>
              <a:t>mashhur</a:t>
            </a:r>
            <a:r>
              <a:rPr lang="en-US" dirty="0"/>
              <a:t> </a:t>
            </a:r>
            <a:r>
              <a:rPr lang="en-US" dirty="0" err="1"/>
              <a:t>meʼmorlardan</a:t>
            </a:r>
            <a:r>
              <a:rPr lang="en-US" dirty="0"/>
              <a:t> (</a:t>
            </a:r>
            <a:r>
              <a:rPr lang="en-US" dirty="0" err="1"/>
              <a:t>jumladan</a:t>
            </a:r>
            <a:r>
              <a:rPr lang="en-US" dirty="0"/>
              <a:t>, </a:t>
            </a:r>
            <a:r>
              <a:rPr lang="en-US" dirty="0" err="1"/>
              <a:t>Leonardoda</a:t>
            </a:r>
            <a:r>
              <a:rPr lang="en-US" dirty="0"/>
              <a:t> </a:t>
            </a:r>
            <a:r>
              <a:rPr lang="en-US" dirty="0" err="1"/>
              <a:t>Vinchi</a:t>
            </a:r>
            <a:r>
              <a:rPr lang="en-US" dirty="0"/>
              <a:t>) </a:t>
            </a:r>
            <a:r>
              <a:rPr lang="en-US" dirty="0" err="1"/>
              <a:t>tashqari</a:t>
            </a:r>
            <a:r>
              <a:rPr lang="en-US" dirty="0"/>
              <a:t>, </a:t>
            </a:r>
            <a:r>
              <a:rPr lang="en-US" dirty="0" err="1"/>
              <a:t>Fransiyaning</a:t>
            </a:r>
            <a:r>
              <a:rPr lang="en-US" dirty="0"/>
              <a:t> </a:t>
            </a:r>
            <a:r>
              <a:rPr lang="en-US" dirty="0" err="1"/>
              <a:t>oʻzida</a:t>
            </a:r>
            <a:r>
              <a:rPr lang="en-US" dirty="0"/>
              <a:t> ham N. </a:t>
            </a:r>
            <a:r>
              <a:rPr lang="en-US" dirty="0" err="1"/>
              <a:t>Bashelye</a:t>
            </a:r>
            <a:r>
              <a:rPr lang="en-US" dirty="0"/>
              <a:t>, F. </a:t>
            </a:r>
            <a:r>
              <a:rPr lang="en-US" dirty="0" err="1"/>
              <a:t>Delorm</a:t>
            </a:r>
            <a:r>
              <a:rPr lang="en-US" dirty="0"/>
              <a:t>, P. Lesko, J. A. </a:t>
            </a:r>
            <a:r>
              <a:rPr lang="en-US" dirty="0" err="1"/>
              <a:t>Dyuserso</a:t>
            </a:r>
            <a:r>
              <a:rPr lang="en-US" dirty="0"/>
              <a:t> </a:t>
            </a:r>
            <a:r>
              <a:rPr lang="en-US" dirty="0" err="1"/>
              <a:t>kabi</a:t>
            </a:r>
            <a:r>
              <a:rPr lang="en-US" dirty="0"/>
              <a:t> </a:t>
            </a:r>
            <a:r>
              <a:rPr lang="en-US" dirty="0" err="1"/>
              <a:t>isteʼdodli</a:t>
            </a:r>
            <a:r>
              <a:rPr lang="en-US" dirty="0"/>
              <a:t> </a:t>
            </a:r>
            <a:r>
              <a:rPr lang="en-US" dirty="0" err="1"/>
              <a:t>meʼmorlar</a:t>
            </a:r>
            <a:r>
              <a:rPr lang="en-US" dirty="0"/>
              <a:t> </a:t>
            </a:r>
            <a:r>
              <a:rPr lang="en-US" dirty="0" err="1"/>
              <a:t>yetishib</a:t>
            </a:r>
            <a:r>
              <a:rPr lang="en-US" dirty="0"/>
              <a:t> </a:t>
            </a:r>
            <a:r>
              <a:rPr lang="en-US" dirty="0" err="1"/>
              <a:t>chiqa</a:t>
            </a:r>
            <a:r>
              <a:rPr lang="en-US" dirty="0"/>
              <a:t> </a:t>
            </a:r>
            <a:r>
              <a:rPr lang="en-US" dirty="0" err="1"/>
              <a:t>boshladi</a:t>
            </a:r>
            <a:r>
              <a:rPr lang="en-US" dirty="0"/>
              <a:t>. </a:t>
            </a:r>
            <a:r>
              <a:rPr lang="en-US" dirty="0" err="1"/>
              <a:t>Fransuz</a:t>
            </a:r>
            <a:r>
              <a:rPr lang="en-US" dirty="0"/>
              <a:t> </a:t>
            </a:r>
            <a:r>
              <a:rPr lang="en-US" dirty="0" err="1"/>
              <a:t>Uygʻonish</a:t>
            </a:r>
            <a:r>
              <a:rPr lang="en-US" dirty="0"/>
              <a:t> </a:t>
            </a:r>
            <a:r>
              <a:rPr lang="en-US" dirty="0" err="1"/>
              <a:t>davri</a:t>
            </a:r>
            <a:r>
              <a:rPr lang="en-US" dirty="0"/>
              <a:t> </a:t>
            </a:r>
            <a:r>
              <a:rPr lang="en-US" dirty="0" err="1"/>
              <a:t>meʼmorligining</a:t>
            </a:r>
            <a:r>
              <a:rPr lang="en-US" dirty="0"/>
              <a:t> </a:t>
            </a:r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yuksak</a:t>
            </a:r>
            <a:r>
              <a:rPr lang="en-US" dirty="0"/>
              <a:t> </a:t>
            </a:r>
            <a:r>
              <a:rPr lang="en-US" dirty="0" err="1"/>
              <a:t>milliy</a:t>
            </a:r>
            <a:r>
              <a:rPr lang="en-US" dirty="0"/>
              <a:t> </a:t>
            </a:r>
            <a:r>
              <a:rPr lang="en-US" dirty="0" err="1"/>
              <a:t>durdonalari</a:t>
            </a:r>
            <a:r>
              <a:rPr lang="en-US" dirty="0"/>
              <a:t> </a:t>
            </a:r>
            <a:r>
              <a:rPr lang="en-US" dirty="0" err="1"/>
              <a:t>qatoriga</a:t>
            </a:r>
            <a:r>
              <a:rPr lang="en-US" dirty="0"/>
              <a:t> </a:t>
            </a:r>
            <a:r>
              <a:rPr lang="en-US" dirty="0" err="1"/>
              <a:t>Bluadagi</a:t>
            </a:r>
            <a:r>
              <a:rPr lang="en-US" dirty="0"/>
              <a:t> </a:t>
            </a:r>
            <a:r>
              <a:rPr lang="en-US" dirty="0" err="1"/>
              <a:t>Fransisk</a:t>
            </a:r>
            <a:r>
              <a:rPr lang="en-US" dirty="0"/>
              <a:t> I </a:t>
            </a:r>
            <a:r>
              <a:rPr lang="en-US" dirty="0" err="1"/>
              <a:t>qasrining</a:t>
            </a:r>
            <a:r>
              <a:rPr lang="en-US" dirty="0"/>
              <a:t> </a:t>
            </a:r>
            <a:r>
              <a:rPr lang="en-US" dirty="0" err="1"/>
              <a:t>qanotlari</a:t>
            </a:r>
            <a:r>
              <a:rPr lang="en-US" dirty="0"/>
              <a:t>, </a:t>
            </a:r>
            <a:r>
              <a:rPr lang="en-US" dirty="0" err="1"/>
              <a:t>Luara</a:t>
            </a:r>
            <a:r>
              <a:rPr lang="en-US" dirty="0"/>
              <a:t> </a:t>
            </a:r>
            <a:r>
              <a:rPr lang="en-US" dirty="0" err="1"/>
              <a:t>vodiysidagi</a:t>
            </a:r>
            <a:r>
              <a:rPr lang="en-US" dirty="0"/>
              <a:t> </a:t>
            </a:r>
            <a:r>
              <a:rPr lang="en-US" dirty="0" err="1"/>
              <a:t>AzeleRido</a:t>
            </a:r>
            <a:r>
              <a:rPr lang="en-US" dirty="0"/>
              <a:t>, </a:t>
            </a:r>
            <a:r>
              <a:rPr lang="en-US" dirty="0" err="1"/>
              <a:t>Shenonso</a:t>
            </a:r>
            <a:r>
              <a:rPr lang="en-US" dirty="0"/>
              <a:t>, </a:t>
            </a:r>
            <a:r>
              <a:rPr lang="en-US" dirty="0" err="1"/>
              <a:t>Shambor</a:t>
            </a:r>
            <a:r>
              <a:rPr lang="en-US" dirty="0"/>
              <a:t> </a:t>
            </a:r>
            <a:r>
              <a:rPr lang="en-US" dirty="0" err="1"/>
              <a:t>kabi</a:t>
            </a:r>
            <a:r>
              <a:rPr lang="en-US" dirty="0"/>
              <a:t> </a:t>
            </a:r>
            <a:r>
              <a:rPr lang="en-US" dirty="0" err="1"/>
              <a:t>qoʻrgʻonqarorgohlar</a:t>
            </a:r>
            <a:r>
              <a:rPr lang="en-US" dirty="0"/>
              <a:t>, </a:t>
            </a:r>
            <a:r>
              <a:rPr lang="en-US" dirty="0" err="1"/>
              <a:t>Fontenblo</a:t>
            </a:r>
            <a:r>
              <a:rPr lang="en-US" dirty="0"/>
              <a:t> </a:t>
            </a:r>
            <a:r>
              <a:rPr lang="en-US" dirty="0" err="1"/>
              <a:t>saroyi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Parijdagi</a:t>
            </a:r>
            <a:r>
              <a:rPr lang="en-US" dirty="0"/>
              <a:t> </a:t>
            </a:r>
            <a:r>
              <a:rPr lang="en-US" dirty="0" err="1"/>
              <a:t>Yangi</a:t>
            </a:r>
            <a:r>
              <a:rPr lang="en-US" dirty="0"/>
              <a:t> </a:t>
            </a:r>
            <a:r>
              <a:rPr lang="en-US" dirty="0" err="1"/>
              <a:t>Luvr</a:t>
            </a:r>
            <a:r>
              <a:rPr lang="en-US" dirty="0"/>
              <a:t> </a:t>
            </a:r>
            <a:r>
              <a:rPr lang="en-US" dirty="0" err="1"/>
              <a:t>binosini</a:t>
            </a:r>
            <a:r>
              <a:rPr lang="en-US" dirty="0"/>
              <a:t> (</a:t>
            </a:r>
            <a:r>
              <a:rPr lang="en-US" dirty="0" err="1"/>
              <a:t>meʼmor</a:t>
            </a:r>
            <a:r>
              <a:rPr lang="en-US" dirty="0"/>
              <a:t> P. Lesko, </a:t>
            </a:r>
            <a:r>
              <a:rPr lang="en-US" dirty="0" err="1"/>
              <a:t>haykaltarosh</a:t>
            </a:r>
            <a:r>
              <a:rPr lang="en-US" dirty="0"/>
              <a:t> J. </a:t>
            </a:r>
            <a:r>
              <a:rPr lang="en-US" dirty="0" err="1"/>
              <a:t>Gujon</a:t>
            </a:r>
            <a:r>
              <a:rPr lang="en-US" dirty="0"/>
              <a:t>) </a:t>
            </a:r>
            <a:r>
              <a:rPr lang="en-US" dirty="0" err="1"/>
              <a:t>kiritish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5494798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0D9EE2-F827-4091-B03E-5F0AE153D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ME’MORLIGI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E23C899-26FF-441B-B31A-A988FA3FAF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8290" y="2105318"/>
            <a:ext cx="5975419" cy="384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794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switch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D75B4B-B218-424C-B79C-C45510D55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Tasviriy</a:t>
            </a:r>
            <a:r>
              <a:rPr lang="en-US" dirty="0"/>
              <a:t> </a:t>
            </a:r>
            <a:r>
              <a:rPr lang="en-US" dirty="0" err="1"/>
              <a:t>sanʼati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D6F4E4-6AB6-412B-8242-1FCAB03B4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10—12-asrlarda </a:t>
            </a:r>
            <a:r>
              <a:rPr lang="en-US" dirty="0" err="1"/>
              <a:t>karoling</a:t>
            </a:r>
            <a:r>
              <a:rPr lang="en-US" dirty="0"/>
              <a:t> </a:t>
            </a:r>
            <a:r>
              <a:rPr lang="en-US" dirty="0" err="1"/>
              <a:t>sanʼati</a:t>
            </a:r>
            <a:r>
              <a:rPr lang="en-US" dirty="0"/>
              <a:t> roman </a:t>
            </a:r>
            <a:r>
              <a:rPr lang="en-US" dirty="0" err="1"/>
              <a:t>uslubining</a:t>
            </a:r>
            <a:r>
              <a:rPr lang="en-US" dirty="0"/>
              <a:t> </a:t>
            </a:r>
            <a:r>
              <a:rPr lang="en-US" dirty="0" err="1"/>
              <a:t>vujudga</a:t>
            </a:r>
            <a:r>
              <a:rPr lang="en-US" dirty="0"/>
              <a:t> </a:t>
            </a:r>
            <a:r>
              <a:rPr lang="en-US" dirty="0" err="1"/>
              <a:t>kelishi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asos</a:t>
            </a:r>
            <a:r>
              <a:rPr lang="en-US" dirty="0"/>
              <a:t> </a:t>
            </a:r>
            <a:r>
              <a:rPr lang="en-US" dirty="0" err="1"/>
              <a:t>boʻldi</a:t>
            </a:r>
            <a:r>
              <a:rPr lang="en-US" dirty="0"/>
              <a:t>. Bu </a:t>
            </a:r>
            <a:r>
              <a:rPr lang="en-US" dirty="0" err="1"/>
              <a:t>davrdan</a:t>
            </a:r>
            <a:r>
              <a:rPr lang="en-US" dirty="0"/>
              <a:t> har </a:t>
            </a:r>
            <a:r>
              <a:rPr lang="en-US" dirty="0" err="1"/>
              <a:t>xil</a:t>
            </a:r>
            <a:r>
              <a:rPr lang="en-US" dirty="0"/>
              <a:t> </a:t>
            </a:r>
            <a:r>
              <a:rPr lang="en-US" dirty="0" err="1"/>
              <a:t>taqinchoklar</a:t>
            </a:r>
            <a:r>
              <a:rPr lang="en-US" dirty="0"/>
              <a:t>, </a:t>
            </a:r>
            <a:r>
              <a:rPr lang="en-US" dirty="0" err="1"/>
              <a:t>Limoj</a:t>
            </a:r>
            <a:r>
              <a:rPr lang="en-US" dirty="0"/>
              <a:t> </a:t>
            </a:r>
            <a:r>
              <a:rPr lang="en-US" dirty="0" err="1"/>
              <a:t>emallari</a:t>
            </a:r>
            <a:r>
              <a:rPr lang="en-US" dirty="0"/>
              <a:t>, </a:t>
            </a:r>
            <a:r>
              <a:rPr lang="en-US" dirty="0" err="1"/>
              <a:t>mato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kashtalar</a:t>
            </a:r>
            <a:r>
              <a:rPr lang="en-US" dirty="0"/>
              <a:t>, </a:t>
            </a:r>
            <a:r>
              <a:rPr lang="en-US" dirty="0" err="1"/>
              <a:t>gilamlar</a:t>
            </a:r>
            <a:r>
              <a:rPr lang="en-US" dirty="0"/>
              <a:t> </a:t>
            </a:r>
            <a:r>
              <a:rPr lang="en-US" dirty="0" err="1"/>
              <a:t>saklanib</a:t>
            </a:r>
            <a:r>
              <a:rPr lang="en-US" dirty="0"/>
              <a:t> </a:t>
            </a:r>
            <a:r>
              <a:rPr lang="en-US" dirty="0" err="1"/>
              <a:t>krlgan</a:t>
            </a:r>
            <a:r>
              <a:rPr lang="en-US" dirty="0"/>
              <a:t>. </a:t>
            </a:r>
            <a:r>
              <a:rPr lang="en-US" dirty="0" err="1"/>
              <a:t>Fransiyaning</a:t>
            </a:r>
            <a:r>
              <a:rPr lang="en-US" dirty="0"/>
              <a:t> </a:t>
            </a:r>
            <a:r>
              <a:rPr lang="en-US" dirty="0" err="1"/>
              <a:t>gotik</a:t>
            </a:r>
            <a:r>
              <a:rPr lang="en-US" dirty="0"/>
              <a:t> </a:t>
            </a:r>
            <a:r>
              <a:rPr lang="en-US" dirty="0" err="1"/>
              <a:t>haykaltaroshligida</a:t>
            </a:r>
            <a:r>
              <a:rPr lang="en-US" dirty="0"/>
              <a:t> </a:t>
            </a:r>
            <a:r>
              <a:rPr lang="en-US" dirty="0" err="1"/>
              <a:t>insonning</a:t>
            </a:r>
            <a:r>
              <a:rPr lang="en-US" dirty="0"/>
              <a:t> </a:t>
            </a:r>
            <a:r>
              <a:rPr lang="en-US" dirty="0" err="1"/>
              <a:t>jismoniy</a:t>
            </a:r>
            <a:r>
              <a:rPr lang="en-US" dirty="0"/>
              <a:t> </a:t>
            </a:r>
            <a:r>
              <a:rPr lang="en-US" dirty="0" err="1"/>
              <a:t>goʻzalligi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hislariga</a:t>
            </a:r>
            <a:r>
              <a:rPr lang="en-US" dirty="0"/>
              <a:t>, real </a:t>
            </a:r>
            <a:r>
              <a:rPr lang="en-US" dirty="0" err="1"/>
              <a:t>tabiiy</a:t>
            </a:r>
            <a:r>
              <a:rPr lang="en-US" dirty="0"/>
              <a:t> </a:t>
            </a:r>
            <a:r>
              <a:rPr lang="en-US" dirty="0" err="1"/>
              <a:t>shakllarga</a:t>
            </a:r>
            <a:r>
              <a:rPr lang="en-US" dirty="0"/>
              <a:t> </a:t>
            </a:r>
            <a:r>
              <a:rPr lang="en-US" dirty="0" err="1"/>
              <a:t>qiziqish</a:t>
            </a:r>
            <a:r>
              <a:rPr lang="en-US" dirty="0"/>
              <a:t> </a:t>
            </a:r>
            <a:r>
              <a:rPr lang="en-US" dirty="0" err="1"/>
              <a:t>ortdi</a:t>
            </a:r>
            <a:r>
              <a:rPr lang="en-US" dirty="0"/>
              <a:t>. Bu </a:t>
            </a:r>
            <a:r>
              <a:rPr lang="en-US" dirty="0" err="1"/>
              <a:t>Parij</a:t>
            </a:r>
            <a:r>
              <a:rPr lang="en-US" dirty="0"/>
              <a:t> Bibi Maryam </a:t>
            </a:r>
            <a:r>
              <a:rPr lang="en-US" dirty="0" err="1"/>
              <a:t>ibodatxonasidagi</a:t>
            </a:r>
            <a:r>
              <a:rPr lang="en-US" dirty="0"/>
              <a:t> </a:t>
            </a:r>
            <a:r>
              <a:rPr lang="en-US" dirty="0" err="1"/>
              <a:t>haykallar</a:t>
            </a:r>
            <a:r>
              <a:rPr lang="en-US" dirty="0"/>
              <a:t>, </a:t>
            </a:r>
            <a:r>
              <a:rPr lang="en-US" dirty="0" err="1"/>
              <a:t>Amyen</a:t>
            </a:r>
            <a:r>
              <a:rPr lang="en-US" dirty="0"/>
              <a:t> </a:t>
            </a:r>
            <a:r>
              <a:rPr lang="en-US" dirty="0" err="1"/>
              <a:t>soborining</a:t>
            </a:r>
            <a:r>
              <a:rPr lang="en-US" dirty="0"/>
              <a:t> </a:t>
            </a:r>
            <a:r>
              <a:rPr lang="en-US" dirty="0" err="1"/>
              <a:t>haykal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obrazlarida</a:t>
            </a:r>
            <a:r>
              <a:rPr lang="en-US" dirty="0"/>
              <a:t> </a:t>
            </a:r>
            <a:r>
              <a:rPr lang="en-US" dirty="0" err="1"/>
              <a:t>namoyon</a:t>
            </a:r>
            <a:r>
              <a:rPr lang="en-US" dirty="0"/>
              <a:t> </a:t>
            </a:r>
            <a:r>
              <a:rPr lang="en-US" dirty="0" err="1"/>
              <a:t>boʻldi</a:t>
            </a:r>
            <a:r>
              <a:rPr lang="en-US" dirty="0"/>
              <a:t>. 14-asrda </a:t>
            </a:r>
            <a:r>
              <a:rPr lang="en-US" dirty="0" err="1"/>
              <a:t>haykaltaroshlik</a:t>
            </a:r>
            <a:r>
              <a:rPr lang="en-US" dirty="0"/>
              <a:t> </a:t>
            </a:r>
            <a:r>
              <a:rPr lang="en-US" dirty="0" err="1"/>
              <a:t>majmualari</a:t>
            </a:r>
            <a:r>
              <a:rPr lang="en-US" dirty="0"/>
              <a:t> </a:t>
            </a:r>
            <a:r>
              <a:rPr lang="en-US" dirty="0" err="1"/>
              <a:t>kamroq</a:t>
            </a:r>
            <a:r>
              <a:rPr lang="en-US" dirty="0"/>
              <a:t> </a:t>
            </a:r>
            <a:r>
              <a:rPr lang="en-US" dirty="0" err="1"/>
              <a:t>yaratildi</a:t>
            </a:r>
            <a:r>
              <a:rPr lang="en-US" dirty="0"/>
              <a:t>, </a:t>
            </a:r>
            <a:r>
              <a:rPr lang="en-US" dirty="0" err="1"/>
              <a:t>interyerlarda</a:t>
            </a:r>
            <a:r>
              <a:rPr lang="en-US" dirty="0"/>
              <a:t> </a:t>
            </a:r>
            <a:r>
              <a:rPr lang="en-US" dirty="0" err="1"/>
              <a:t>koʻproq</a:t>
            </a:r>
            <a:r>
              <a:rPr lang="en-US" dirty="0"/>
              <a:t> </a:t>
            </a:r>
            <a:r>
              <a:rPr lang="en-US" dirty="0" err="1"/>
              <a:t>tasviriy</a:t>
            </a:r>
            <a:r>
              <a:rPr lang="en-US" dirty="0"/>
              <a:t> </a:t>
            </a:r>
            <a:r>
              <a:rPr lang="en-US" dirty="0" err="1"/>
              <a:t>sanʼat</a:t>
            </a:r>
            <a:r>
              <a:rPr lang="en-US" dirty="0"/>
              <a:t> </a:t>
            </a:r>
            <a:r>
              <a:rPr lang="en-US" dirty="0" err="1"/>
              <a:t>asarlari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boʻyalgan</a:t>
            </a:r>
            <a:r>
              <a:rPr lang="en-US" dirty="0"/>
              <a:t> </a:t>
            </a:r>
            <a:r>
              <a:rPr lang="en-US" dirty="0" err="1"/>
              <a:t>yogʻoch</a:t>
            </a:r>
            <a:r>
              <a:rPr lang="en-US" dirty="0"/>
              <a:t> </a:t>
            </a:r>
            <a:r>
              <a:rPr lang="en-US" dirty="0" err="1"/>
              <a:t>haykallar</a:t>
            </a:r>
            <a:r>
              <a:rPr lang="en-US" dirty="0"/>
              <a:t> </a:t>
            </a:r>
            <a:r>
              <a:rPr lang="en-US" dirty="0" err="1"/>
              <a:t>paydo</a:t>
            </a:r>
            <a:r>
              <a:rPr lang="en-US" dirty="0"/>
              <a:t> </a:t>
            </a:r>
            <a:r>
              <a:rPr lang="en-US" dirty="0" err="1"/>
              <a:t>boʻldi</a:t>
            </a:r>
            <a:r>
              <a:rPr lang="en-US" dirty="0"/>
              <a:t>. </a:t>
            </a:r>
            <a:r>
              <a:rPr lang="en-US" dirty="0" err="1"/>
              <a:t>Gotika</a:t>
            </a:r>
            <a:r>
              <a:rPr lang="en-US" dirty="0"/>
              <a:t> </a:t>
            </a:r>
            <a:r>
              <a:rPr lang="en-US" dirty="0" err="1"/>
              <a:t>tasviriy</a:t>
            </a:r>
            <a:r>
              <a:rPr lang="en-US" dirty="0"/>
              <a:t> </a:t>
            </a:r>
            <a:r>
              <a:rPr lang="en-US" dirty="0" err="1"/>
              <a:t>sanʼatida</a:t>
            </a:r>
            <a:r>
              <a:rPr lang="en-US" dirty="0"/>
              <a:t> </a:t>
            </a:r>
            <a:r>
              <a:rPr lang="en-US" dirty="0" err="1"/>
              <a:t>interyerni</a:t>
            </a:r>
            <a:r>
              <a:rPr lang="en-US" dirty="0"/>
              <a:t> </a:t>
            </a:r>
            <a:r>
              <a:rPr lang="en-US" dirty="0" err="1"/>
              <a:t>rangli</a:t>
            </a:r>
            <a:r>
              <a:rPr lang="en-US" dirty="0"/>
              <a:t> </a:t>
            </a:r>
            <a:r>
              <a:rPr lang="en-US" dirty="0" err="1"/>
              <a:t>bezatishda</a:t>
            </a:r>
            <a:r>
              <a:rPr lang="en-US" dirty="0"/>
              <a:t> </a:t>
            </a:r>
            <a:r>
              <a:rPr lang="en-US" dirty="0" err="1"/>
              <a:t>vitraj</a:t>
            </a:r>
            <a:r>
              <a:rPr lang="en-US" dirty="0"/>
              <a:t> </a:t>
            </a:r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asosiy</a:t>
            </a:r>
            <a:r>
              <a:rPr lang="en-US" dirty="0"/>
              <a:t> </a:t>
            </a:r>
            <a:r>
              <a:rPr lang="en-US" dirty="0" err="1"/>
              <a:t>unsur</a:t>
            </a:r>
            <a:r>
              <a:rPr lang="en-US" dirty="0"/>
              <a:t> </a:t>
            </a:r>
            <a:r>
              <a:rPr lang="en-US" dirty="0" err="1"/>
              <a:t>boʻlib</a:t>
            </a:r>
            <a:r>
              <a:rPr lang="en-US" dirty="0"/>
              <a:t> </a:t>
            </a:r>
            <a:r>
              <a:rPr lang="en-US" dirty="0" err="1"/>
              <a:t>qoldi</a:t>
            </a:r>
            <a:r>
              <a:rPr lang="en-US" dirty="0"/>
              <a:t> (</a:t>
            </a:r>
            <a:r>
              <a:rPr lang="en-US" dirty="0" err="1"/>
              <a:t>Parijdagi</a:t>
            </a:r>
            <a:r>
              <a:rPr lang="en-US" dirty="0"/>
              <a:t> </a:t>
            </a:r>
            <a:r>
              <a:rPr lang="en-US" dirty="0" err="1"/>
              <a:t>SentShapel</a:t>
            </a:r>
            <a:r>
              <a:rPr lang="en-US" dirty="0"/>
              <a:t> </a:t>
            </a:r>
            <a:r>
              <a:rPr lang="en-US" dirty="0" err="1"/>
              <a:t>ibodatxonasi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Shartr</a:t>
            </a:r>
            <a:r>
              <a:rPr lang="en-US" dirty="0"/>
              <a:t> </a:t>
            </a:r>
            <a:r>
              <a:rPr lang="en-US" dirty="0" err="1"/>
              <a:t>sobori</a:t>
            </a:r>
            <a:r>
              <a:rPr lang="en-US" dirty="0"/>
              <a:t> </a:t>
            </a:r>
            <a:r>
              <a:rPr lang="en-US" dirty="0" err="1"/>
              <a:t>vitrajlari</a:t>
            </a:r>
            <a:r>
              <a:rPr lang="en-US" dirty="0"/>
              <a:t>). 13-asr 2yarmidan </a:t>
            </a:r>
            <a:r>
              <a:rPr lang="en-US" dirty="0" err="1"/>
              <a:t>vitrajlarda</a:t>
            </a:r>
            <a:r>
              <a:rPr lang="en-US" dirty="0"/>
              <a:t> </a:t>
            </a:r>
            <a:r>
              <a:rPr lang="en-US" dirty="0" err="1"/>
              <a:t>koʻproq</a:t>
            </a:r>
            <a:r>
              <a:rPr lang="en-US" dirty="0"/>
              <a:t> </a:t>
            </a:r>
            <a:r>
              <a:rPr lang="en-US" dirty="0" err="1"/>
              <a:t>yorugʻ</a:t>
            </a:r>
            <a:r>
              <a:rPr lang="en-US" dirty="0"/>
              <a:t> </a:t>
            </a:r>
            <a:r>
              <a:rPr lang="en-US" dirty="0" err="1"/>
              <a:t>ranglar</a:t>
            </a:r>
            <a:r>
              <a:rPr lang="en-US" dirty="0"/>
              <a:t> </a:t>
            </a:r>
            <a:r>
              <a:rPr lang="en-US" dirty="0" err="1"/>
              <a:t>qoʻllanila</a:t>
            </a:r>
            <a:r>
              <a:rPr lang="en-US" dirty="0"/>
              <a:t> </a:t>
            </a:r>
            <a:r>
              <a:rPr lang="en-US" dirty="0" err="1"/>
              <a:t>boshladi</a:t>
            </a:r>
            <a:r>
              <a:rPr lang="en-US" dirty="0"/>
              <a:t>. </a:t>
            </a:r>
            <a:r>
              <a:rPr lang="en-US" dirty="0" err="1"/>
              <a:t>Freska</a:t>
            </a:r>
            <a:r>
              <a:rPr lang="en-US" dirty="0"/>
              <a:t> </a:t>
            </a:r>
            <a:r>
              <a:rPr lang="en-US" dirty="0" err="1"/>
              <a:t>saroy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qasrlar</a:t>
            </a:r>
            <a:r>
              <a:rPr lang="en-US" dirty="0"/>
              <a:t> </a:t>
            </a:r>
            <a:r>
              <a:rPr lang="en-US" dirty="0" err="1"/>
              <a:t>devorlarida</a:t>
            </a:r>
            <a:r>
              <a:rPr lang="en-US" dirty="0"/>
              <a:t> </a:t>
            </a:r>
            <a:r>
              <a:rPr lang="en-US" dirty="0" err="1"/>
              <a:t>koʻproq</a:t>
            </a:r>
            <a:r>
              <a:rPr lang="en-US" dirty="0"/>
              <a:t> </a:t>
            </a:r>
            <a:r>
              <a:rPr lang="en-US" dirty="0" err="1"/>
              <a:t>uchraydi</a:t>
            </a:r>
            <a:r>
              <a:rPr lang="en-US" dirty="0"/>
              <a:t>. 14—15-asrlarda </a:t>
            </a:r>
            <a:r>
              <a:rPr lang="en-US" dirty="0" err="1"/>
              <a:t>niderland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italyan</a:t>
            </a:r>
            <a:r>
              <a:rPr lang="en-US" dirty="0"/>
              <a:t> </a:t>
            </a:r>
            <a:r>
              <a:rPr lang="en-US" dirty="0" err="1"/>
              <a:t>sanʼati</a:t>
            </a:r>
            <a:r>
              <a:rPr lang="en-US" dirty="0"/>
              <a:t> </a:t>
            </a:r>
            <a:r>
              <a:rPr lang="en-US" dirty="0" err="1"/>
              <a:t>taʼsiri</a:t>
            </a:r>
            <a:r>
              <a:rPr lang="en-US" dirty="0"/>
              <a:t> </a:t>
            </a:r>
            <a:r>
              <a:rPr lang="en-US" dirty="0" err="1"/>
              <a:t>ostida</a:t>
            </a:r>
            <a:r>
              <a:rPr lang="en-US" dirty="0"/>
              <a:t> </a:t>
            </a:r>
            <a:r>
              <a:rPr lang="en-US" dirty="0" err="1"/>
              <a:t>dastgoxli</a:t>
            </a:r>
            <a:r>
              <a:rPr lang="en-US" dirty="0"/>
              <a:t> </a:t>
            </a:r>
            <a:r>
              <a:rPr lang="en-US" dirty="0" err="1"/>
              <a:t>kartina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portretlar</a:t>
            </a:r>
            <a:r>
              <a:rPr lang="en-US" dirty="0"/>
              <a:t> </a:t>
            </a:r>
            <a:r>
              <a:rPr lang="en-US" dirty="0" err="1"/>
              <a:t>paydo</a:t>
            </a:r>
            <a:r>
              <a:rPr lang="en-US" dirty="0"/>
              <a:t> </a:t>
            </a:r>
            <a:r>
              <a:rPr lang="en-US" dirty="0" err="1"/>
              <a:t>boʻla</a:t>
            </a:r>
            <a:r>
              <a:rPr lang="en-US" dirty="0"/>
              <a:t> </a:t>
            </a:r>
            <a:r>
              <a:rPr lang="en-US" dirty="0" err="1"/>
              <a:t>boshladi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5713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F843F2-E283-479E-B54B-B1A447610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TASVIRIY SAN’ATI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6F69276C-DE96-4B41-9869-3E645185E4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7801" y="1718340"/>
            <a:ext cx="6225747" cy="481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186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isContent="1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DC3E93-2D69-482E-8CDF-8202390C3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Musiqasi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7D1BD2-EBB3-493E-A768-011457646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milliy</a:t>
            </a:r>
            <a:r>
              <a:rPr lang="en-US" dirty="0"/>
              <a:t> </a:t>
            </a:r>
            <a:r>
              <a:rPr lang="en-US" dirty="0" err="1"/>
              <a:t>musiqasi</a:t>
            </a:r>
            <a:r>
              <a:rPr lang="en-US" dirty="0"/>
              <a:t> </a:t>
            </a:r>
            <a:r>
              <a:rPr lang="en-US" dirty="0" err="1"/>
              <a:t>qad</a:t>
            </a:r>
            <a:r>
              <a:rPr lang="en-US" dirty="0"/>
              <a:t>. </a:t>
            </a:r>
            <a:r>
              <a:rPr lang="en-US" dirty="0" err="1"/>
              <a:t>kelt</a:t>
            </a:r>
            <a:r>
              <a:rPr lang="en-US" dirty="0"/>
              <a:t>, gall </a:t>
            </a:r>
            <a:r>
              <a:rPr lang="en-US" dirty="0" err="1"/>
              <a:t>va</a:t>
            </a:r>
            <a:r>
              <a:rPr lang="en-US" dirty="0"/>
              <a:t> frank </a:t>
            </a:r>
            <a:r>
              <a:rPr lang="en-US" dirty="0" err="1"/>
              <a:t>qabilalari</a:t>
            </a:r>
            <a:r>
              <a:rPr lang="en-US" dirty="0"/>
              <a:t> </a:t>
            </a:r>
            <a:r>
              <a:rPr lang="en-US" dirty="0" err="1"/>
              <a:t>folkloridan</a:t>
            </a:r>
            <a:r>
              <a:rPr lang="en-US" dirty="0"/>
              <a:t> </a:t>
            </a:r>
            <a:r>
              <a:rPr lang="en-US" dirty="0" err="1"/>
              <a:t>boshlanadi</a:t>
            </a:r>
            <a:r>
              <a:rPr lang="en-US" dirty="0"/>
              <a:t>. 11 — 13-asrlarda </a:t>
            </a:r>
            <a:r>
              <a:rPr lang="en-US" dirty="0" err="1"/>
              <a:t>trubadur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truver</a:t>
            </a:r>
            <a:r>
              <a:rPr lang="en-US" dirty="0"/>
              <a:t> (</a:t>
            </a:r>
            <a:r>
              <a:rPr lang="en-US" dirty="0" err="1"/>
              <a:t>shoirxonandalar</a:t>
            </a:r>
            <a:r>
              <a:rPr lang="en-US" dirty="0"/>
              <a:t>) </a:t>
            </a:r>
            <a:r>
              <a:rPr lang="en-US" dirty="0" err="1"/>
              <a:t>musiqa</a:t>
            </a:r>
            <a:r>
              <a:rPr lang="en-US" dirty="0"/>
              <a:t> </a:t>
            </a:r>
            <a:r>
              <a:rPr lang="en-US" dirty="0" err="1"/>
              <a:t>sanʼati</a:t>
            </a:r>
            <a:r>
              <a:rPr lang="en-US" dirty="0"/>
              <a:t> </a:t>
            </a:r>
            <a:r>
              <a:rPr lang="en-US" dirty="0" err="1"/>
              <a:t>rivojlangan</a:t>
            </a:r>
            <a:r>
              <a:rPr lang="en-US" dirty="0"/>
              <a:t>. 14-asrdagi ilk </a:t>
            </a:r>
            <a:r>
              <a:rPr lang="en-US" dirty="0" err="1"/>
              <a:t>Uygʻonish</a:t>
            </a:r>
            <a:r>
              <a:rPr lang="en-US" dirty="0"/>
              <a:t> </a:t>
            </a:r>
            <a:r>
              <a:rPr lang="en-US" dirty="0" err="1"/>
              <a:t>davrida</a:t>
            </a:r>
            <a:r>
              <a:rPr lang="en-US" dirty="0"/>
              <a:t> </a:t>
            </a:r>
            <a:r>
              <a:rPr lang="en-US" dirty="0" err="1"/>
              <a:t>cherkov</a:t>
            </a:r>
            <a:r>
              <a:rPr lang="en-US" dirty="0"/>
              <a:t> </a:t>
            </a:r>
            <a:r>
              <a:rPr lang="en-US" dirty="0" err="1"/>
              <a:t>ijrochiligi</a:t>
            </a:r>
            <a:r>
              <a:rPr lang="en-US" dirty="0"/>
              <a:t> </a:t>
            </a:r>
            <a:r>
              <a:rPr lang="en-US" dirty="0" err="1"/>
              <a:t>rivoj</a:t>
            </a:r>
            <a:r>
              <a:rPr lang="en-US" dirty="0"/>
              <a:t> </a:t>
            </a:r>
            <a:r>
              <a:rPr lang="en-US" dirty="0" err="1"/>
              <a:t>topdi</a:t>
            </a:r>
            <a:r>
              <a:rPr lang="en-US" dirty="0"/>
              <a:t>. </a:t>
            </a:r>
            <a:r>
              <a:rPr lang="en-US" dirty="0" err="1"/>
              <a:t>Oʻsha</a:t>
            </a:r>
            <a:r>
              <a:rPr lang="en-US" dirty="0"/>
              <a:t> </a:t>
            </a:r>
            <a:r>
              <a:rPr lang="en-US" dirty="0" err="1"/>
              <a:t>davr</a:t>
            </a:r>
            <a:r>
              <a:rPr lang="en-US" dirty="0"/>
              <a:t> </a:t>
            </a:r>
            <a:r>
              <a:rPr lang="en-US" dirty="0" err="1"/>
              <a:t>mashhur</a:t>
            </a:r>
            <a:r>
              <a:rPr lang="en-US" dirty="0"/>
              <a:t> </a:t>
            </a:r>
            <a:r>
              <a:rPr lang="en-US" dirty="0" err="1"/>
              <a:t>kompozitorlari</a:t>
            </a:r>
            <a:r>
              <a:rPr lang="en-US" dirty="0"/>
              <a:t> </a:t>
            </a:r>
            <a:r>
              <a:rPr lang="en-US" dirty="0" err="1"/>
              <a:t>Gilom</a:t>
            </a:r>
            <a:r>
              <a:rPr lang="en-US" dirty="0"/>
              <a:t> de </a:t>
            </a:r>
            <a:r>
              <a:rPr lang="en-US" dirty="0" err="1"/>
              <a:t>Masho</a:t>
            </a:r>
            <a:r>
              <a:rPr lang="en-US" dirty="0"/>
              <a:t>, </a:t>
            </a:r>
            <a:r>
              <a:rPr lang="en-US" dirty="0" err="1"/>
              <a:t>Filipp</a:t>
            </a:r>
            <a:r>
              <a:rPr lang="en-US" dirty="0"/>
              <a:t> de </a:t>
            </a:r>
            <a:r>
              <a:rPr lang="en-US" dirty="0" err="1"/>
              <a:t>Vitri</a:t>
            </a:r>
            <a:r>
              <a:rPr lang="en-US" dirty="0"/>
              <a:t> Are nova (</a:t>
            </a:r>
            <a:r>
              <a:rPr lang="en-US" dirty="0" err="1"/>
              <a:t>yangi</a:t>
            </a:r>
            <a:r>
              <a:rPr lang="en-US" dirty="0"/>
              <a:t> </a:t>
            </a:r>
            <a:r>
              <a:rPr lang="en-US" dirty="0" err="1"/>
              <a:t>sanʼat</a:t>
            </a:r>
            <a:r>
              <a:rPr lang="en-US" dirty="0"/>
              <a:t>) </a:t>
            </a:r>
            <a:r>
              <a:rPr lang="en-US" dirty="0" err="1"/>
              <a:t>musiqa</a:t>
            </a:r>
            <a:r>
              <a:rPr lang="en-US" dirty="0"/>
              <a:t> </a:t>
            </a:r>
            <a:r>
              <a:rPr lang="en-US" dirty="0" err="1"/>
              <a:t>harakatining</a:t>
            </a:r>
            <a:r>
              <a:rPr lang="en-US" dirty="0"/>
              <a:t> </a:t>
            </a:r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yetuk</a:t>
            </a:r>
            <a:r>
              <a:rPr lang="en-US" dirty="0"/>
              <a:t> </a:t>
            </a:r>
            <a:r>
              <a:rPr lang="en-US" dirty="0" err="1"/>
              <a:t>namoyandalari</a:t>
            </a:r>
            <a:r>
              <a:rPr lang="en-US" dirty="0"/>
              <a:t> </a:t>
            </a:r>
            <a:r>
              <a:rPr lang="en-US" dirty="0" err="1"/>
              <a:t>edilar</a:t>
            </a:r>
            <a:r>
              <a:rPr lang="en-US" dirty="0"/>
              <a:t>. </a:t>
            </a:r>
            <a:r>
              <a:rPr lang="en-US" dirty="0" err="1"/>
              <a:t>Musiqaning</a:t>
            </a:r>
            <a:r>
              <a:rPr lang="en-US" dirty="0"/>
              <a:t> </a:t>
            </a:r>
            <a:r>
              <a:rPr lang="en-US" dirty="0" err="1"/>
              <a:t>keyingi</a:t>
            </a:r>
            <a:r>
              <a:rPr lang="en-US" dirty="0"/>
              <a:t> </a:t>
            </a:r>
            <a:r>
              <a:rPr lang="en-US" dirty="0" err="1"/>
              <a:t>rivoji</a:t>
            </a:r>
            <a:r>
              <a:rPr lang="en-US" dirty="0"/>
              <a:t> G. </a:t>
            </a:r>
            <a:r>
              <a:rPr lang="en-US" dirty="0" err="1"/>
              <a:t>Dyufai</a:t>
            </a:r>
            <a:r>
              <a:rPr lang="en-US" dirty="0"/>
              <a:t>, </a:t>
            </a:r>
            <a:r>
              <a:rPr lang="en-US" dirty="0" err="1"/>
              <a:t>Josken</a:t>
            </a:r>
            <a:r>
              <a:rPr lang="en-US" dirty="0"/>
              <a:t> </a:t>
            </a:r>
            <a:r>
              <a:rPr lang="en-US" dirty="0" err="1"/>
              <a:t>Depre</a:t>
            </a:r>
            <a:r>
              <a:rPr lang="en-US" dirty="0"/>
              <a:t>, I. </a:t>
            </a:r>
            <a:r>
              <a:rPr lang="en-US" dirty="0" err="1"/>
              <a:t>Okegem</a:t>
            </a:r>
            <a:r>
              <a:rPr lang="en-US" dirty="0"/>
              <a:t>, </a:t>
            </a:r>
            <a:r>
              <a:rPr lang="en-US" dirty="0" err="1"/>
              <a:t>xor</a:t>
            </a:r>
            <a:r>
              <a:rPr lang="en-US" dirty="0"/>
              <a:t> </a:t>
            </a:r>
            <a:r>
              <a:rPr lang="en-US" dirty="0" err="1"/>
              <a:t>polifoniyasi</a:t>
            </a:r>
            <a:r>
              <a:rPr lang="en-US" dirty="0"/>
              <a:t> </a:t>
            </a:r>
            <a:r>
              <a:rPr lang="en-US" dirty="0" err="1"/>
              <a:t>ustasi</a:t>
            </a:r>
            <a:r>
              <a:rPr lang="en-US" dirty="0"/>
              <a:t> K. </a:t>
            </a:r>
            <a:r>
              <a:rPr lang="en-US" dirty="0" err="1"/>
              <a:t>Janeken</a:t>
            </a:r>
            <a:r>
              <a:rPr lang="en-US" dirty="0"/>
              <a:t>, </a:t>
            </a:r>
            <a:r>
              <a:rPr lang="en-US" dirty="0" err="1"/>
              <a:t>gugenot</a:t>
            </a:r>
            <a:r>
              <a:rPr lang="en-US" dirty="0"/>
              <a:t> </a:t>
            </a:r>
            <a:r>
              <a:rPr lang="en-US" dirty="0" err="1"/>
              <a:t>xorali</a:t>
            </a:r>
            <a:r>
              <a:rPr lang="en-US" dirty="0"/>
              <a:t> </a:t>
            </a:r>
            <a:r>
              <a:rPr lang="en-US" dirty="0" err="1"/>
              <a:t>asoschisi</a:t>
            </a:r>
            <a:r>
              <a:rPr lang="en-US" dirty="0"/>
              <a:t> </a:t>
            </a:r>
            <a:r>
              <a:rPr lang="en-US" dirty="0" err="1"/>
              <a:t>K.Gudimel</a:t>
            </a:r>
            <a:r>
              <a:rPr lang="en-US" dirty="0"/>
              <a:t>, </a:t>
            </a:r>
            <a:r>
              <a:rPr lang="en-US" dirty="0" err="1"/>
              <a:t>buyuk</a:t>
            </a:r>
            <a:r>
              <a:rPr lang="en-US" dirty="0"/>
              <a:t> </a:t>
            </a:r>
            <a:r>
              <a:rPr lang="en-US" dirty="0" err="1"/>
              <a:t>polifonist</a:t>
            </a:r>
            <a:r>
              <a:rPr lang="en-US" dirty="0"/>
              <a:t>, </a:t>
            </a:r>
            <a:r>
              <a:rPr lang="en-US" dirty="0" err="1"/>
              <a:t>niderland</a:t>
            </a:r>
            <a:r>
              <a:rPr lang="en-US" dirty="0"/>
              <a:t> </a:t>
            </a:r>
            <a:r>
              <a:rPr lang="en-US" dirty="0" err="1"/>
              <a:t>maktabi</a:t>
            </a:r>
            <a:r>
              <a:rPr lang="en-US" dirty="0"/>
              <a:t> </a:t>
            </a:r>
            <a:r>
              <a:rPr lang="en-US" dirty="0" err="1"/>
              <a:t>vakili</a:t>
            </a:r>
            <a:r>
              <a:rPr lang="en-US" dirty="0"/>
              <a:t> O. Lasso </a:t>
            </a:r>
            <a:r>
              <a:rPr lang="en-US" dirty="0" err="1"/>
              <a:t>ijodi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bogʻliq</a:t>
            </a:r>
            <a:r>
              <a:rPr lang="en-US" dirty="0"/>
              <a:t>. 1672—87-yillar „Grand opera“ </a:t>
            </a:r>
            <a:r>
              <a:rPr lang="en-US" dirty="0" err="1"/>
              <a:t>teatrini</a:t>
            </a:r>
            <a:r>
              <a:rPr lang="en-US" dirty="0"/>
              <a:t> </a:t>
            </a:r>
            <a:r>
              <a:rPr lang="en-US" dirty="0" err="1"/>
              <a:t>milliy</a:t>
            </a:r>
            <a:r>
              <a:rPr lang="en-US" dirty="0"/>
              <a:t> opera </a:t>
            </a:r>
            <a:r>
              <a:rPr lang="en-US" dirty="0" err="1"/>
              <a:t>maktabi</a:t>
            </a:r>
            <a:r>
              <a:rPr lang="en-US" dirty="0"/>
              <a:t> </a:t>
            </a:r>
            <a:r>
              <a:rPr lang="en-US" dirty="0" err="1"/>
              <a:t>hamda</a:t>
            </a:r>
            <a:r>
              <a:rPr lang="en-US" dirty="0"/>
              <a:t> </a:t>
            </a:r>
            <a:r>
              <a:rPr lang="en-US" dirty="0" err="1"/>
              <a:t>lirik</a:t>
            </a:r>
            <a:r>
              <a:rPr lang="en-US" dirty="0"/>
              <a:t> </a:t>
            </a:r>
            <a:r>
              <a:rPr lang="en-US" dirty="0" err="1"/>
              <a:t>tragediya</a:t>
            </a:r>
            <a:r>
              <a:rPr lang="en-US" dirty="0"/>
              <a:t> </a:t>
            </a:r>
            <a:r>
              <a:rPr lang="en-US" dirty="0" err="1"/>
              <a:t>janri</a:t>
            </a:r>
            <a:r>
              <a:rPr lang="en-US" dirty="0"/>
              <a:t> </a:t>
            </a:r>
            <a:r>
              <a:rPr lang="en-US" dirty="0" err="1"/>
              <a:t>asoschisi</a:t>
            </a:r>
            <a:r>
              <a:rPr lang="en-US" dirty="0"/>
              <a:t> </a:t>
            </a:r>
            <a:r>
              <a:rPr lang="en-US" dirty="0" err="1"/>
              <a:t>Lyulli</a:t>
            </a:r>
            <a:r>
              <a:rPr lang="en-US" dirty="0"/>
              <a:t> </a:t>
            </a:r>
            <a:r>
              <a:rPr lang="en-US" dirty="0" err="1"/>
              <a:t>boshqargan</a:t>
            </a:r>
            <a:r>
              <a:rPr lang="en-US" dirty="0"/>
              <a:t>. 17-asrdan </a:t>
            </a:r>
            <a:r>
              <a:rPr lang="en-US" dirty="0" err="1"/>
              <a:t>cholgʻu</a:t>
            </a:r>
            <a:r>
              <a:rPr lang="en-US" dirty="0"/>
              <a:t> </a:t>
            </a:r>
            <a:r>
              <a:rPr lang="en-US" dirty="0" err="1"/>
              <a:t>musiqa</a:t>
            </a:r>
            <a:r>
              <a:rPr lang="en-US" dirty="0"/>
              <a:t> — </a:t>
            </a:r>
            <a:r>
              <a:rPr lang="en-US" dirty="0" err="1"/>
              <a:t>lyutnya</a:t>
            </a:r>
            <a:r>
              <a:rPr lang="en-US" dirty="0"/>
              <a:t> (D. Gotye), </a:t>
            </a:r>
            <a:r>
              <a:rPr lang="en-US" dirty="0" err="1"/>
              <a:t>klavesin</a:t>
            </a:r>
            <a:r>
              <a:rPr lang="en-US" dirty="0"/>
              <a:t> (J. </a:t>
            </a:r>
            <a:r>
              <a:rPr lang="en-US" dirty="0" err="1"/>
              <a:t>Shambonyer</a:t>
            </a:r>
            <a:r>
              <a:rPr lang="en-US" dirty="0"/>
              <a:t>, L. </a:t>
            </a:r>
            <a:r>
              <a:rPr lang="en-US" dirty="0" err="1"/>
              <a:t>Kuperen</a:t>
            </a:r>
            <a:r>
              <a:rPr lang="en-US" dirty="0"/>
              <a:t>), viola (M. Mare) </a:t>
            </a:r>
            <a:r>
              <a:rPr lang="en-US" dirty="0" err="1"/>
              <a:t>maktablari</a:t>
            </a:r>
            <a:r>
              <a:rPr lang="en-US" dirty="0"/>
              <a:t> </a:t>
            </a:r>
            <a:r>
              <a:rPr lang="en-US" dirty="0" err="1"/>
              <a:t>tashkil</a:t>
            </a:r>
            <a:r>
              <a:rPr lang="en-US" dirty="0"/>
              <a:t> </a:t>
            </a:r>
            <a:r>
              <a:rPr lang="en-US" dirty="0" err="1"/>
              <a:t>topdi</a:t>
            </a:r>
            <a:r>
              <a:rPr lang="en-US" dirty="0"/>
              <a:t>. </a:t>
            </a:r>
            <a:r>
              <a:rPr lang="en-US" dirty="0" err="1"/>
              <a:t>Cholgʻu</a:t>
            </a:r>
            <a:r>
              <a:rPr lang="en-US" dirty="0"/>
              <a:t> </a:t>
            </a:r>
            <a:r>
              <a:rPr lang="en-US" dirty="0" err="1"/>
              <a:t>syuita</a:t>
            </a:r>
            <a:r>
              <a:rPr lang="en-US" dirty="0"/>
              <a:t> </a:t>
            </a:r>
            <a:r>
              <a:rPr lang="en-US" dirty="0" err="1"/>
              <a:t>janrida</a:t>
            </a:r>
            <a:r>
              <a:rPr lang="en-US" dirty="0"/>
              <a:t> </a:t>
            </a:r>
            <a:r>
              <a:rPr lang="en-US" dirty="0" err="1"/>
              <a:t>ijod</a:t>
            </a:r>
            <a:r>
              <a:rPr lang="en-US" dirty="0"/>
              <a:t> </a:t>
            </a:r>
            <a:r>
              <a:rPr lang="en-US" dirty="0" err="1"/>
              <a:t>qilgan</a:t>
            </a:r>
            <a:r>
              <a:rPr lang="en-US" dirty="0"/>
              <a:t> F. </a:t>
            </a:r>
            <a:r>
              <a:rPr lang="en-US" dirty="0" err="1"/>
              <a:t>Kuperenning</a:t>
            </a:r>
            <a:r>
              <a:rPr lang="en-US" dirty="0"/>
              <a:t> </a:t>
            </a:r>
            <a:r>
              <a:rPr lang="en-US" dirty="0" err="1"/>
              <a:t>badiiy</a:t>
            </a:r>
            <a:r>
              <a:rPr lang="en-US" dirty="0"/>
              <a:t> </a:t>
            </a:r>
            <a:r>
              <a:rPr lang="en-US" dirty="0" err="1"/>
              <a:t>merosi</a:t>
            </a:r>
            <a:r>
              <a:rPr lang="en-US" dirty="0"/>
              <a:t> — </a:t>
            </a:r>
            <a:r>
              <a:rPr lang="en-US" dirty="0" err="1"/>
              <a:t>fransuz</a:t>
            </a:r>
            <a:r>
              <a:rPr lang="en-US" dirty="0"/>
              <a:t> </a:t>
            </a:r>
            <a:r>
              <a:rPr lang="en-US" dirty="0" err="1"/>
              <a:t>musiqiy</a:t>
            </a:r>
            <a:r>
              <a:rPr lang="en-US" dirty="0"/>
              <a:t> </a:t>
            </a:r>
            <a:r>
              <a:rPr lang="en-US" dirty="0" err="1"/>
              <a:t>klassitsizmi</a:t>
            </a:r>
            <a:r>
              <a:rPr lang="en-US" dirty="0"/>
              <a:t> </a:t>
            </a:r>
            <a:r>
              <a:rPr lang="en-US" dirty="0" err="1"/>
              <a:t>choʻqqisidir</a:t>
            </a:r>
            <a:r>
              <a:rPr lang="en-US" dirty="0"/>
              <a:t>. 18-asrning </a:t>
            </a:r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yirik</a:t>
            </a:r>
            <a:r>
              <a:rPr lang="en-US" dirty="0"/>
              <a:t> </a:t>
            </a:r>
            <a:r>
              <a:rPr lang="en-US" dirty="0" err="1"/>
              <a:t>kompozitori</a:t>
            </a:r>
            <a:r>
              <a:rPr lang="en-US" dirty="0"/>
              <a:t> J.R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65242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E0A19D-EFDA-468B-A5F1-C7D0E6041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Teatri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6FBC55-8B95-4A11-9D10-95DA13708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teatr</a:t>
            </a:r>
            <a:r>
              <a:rPr lang="en-US" dirty="0"/>
              <a:t> </a:t>
            </a:r>
            <a:r>
              <a:rPr lang="en-US" dirty="0" err="1"/>
              <a:t>sanʼati</a:t>
            </a:r>
            <a:r>
              <a:rPr lang="en-US" dirty="0"/>
              <a:t> </a:t>
            </a:r>
            <a:r>
              <a:rPr lang="en-US" dirty="0" err="1"/>
              <a:t>oʻrta</a:t>
            </a:r>
            <a:r>
              <a:rPr lang="en-US" dirty="0"/>
              <a:t> </a:t>
            </a:r>
            <a:r>
              <a:rPr lang="en-US" dirty="0" err="1"/>
              <a:t>asrlardagi</a:t>
            </a:r>
            <a:r>
              <a:rPr lang="en-US" dirty="0"/>
              <a:t> </a:t>
            </a:r>
            <a:r>
              <a:rPr lang="en-US" dirty="0" err="1"/>
              <a:t>sayyor</a:t>
            </a:r>
            <a:r>
              <a:rPr lang="en-US" dirty="0"/>
              <a:t> </a:t>
            </a:r>
            <a:r>
              <a:rPr lang="en-US" dirty="0" err="1"/>
              <a:t>aktyor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sozandalar</a:t>
            </a:r>
            <a:r>
              <a:rPr lang="en-US" dirty="0"/>
              <a:t>, </a:t>
            </a:r>
            <a:r>
              <a:rPr lang="en-US" dirty="0" err="1"/>
              <a:t>jonglyorlar</a:t>
            </a:r>
            <a:r>
              <a:rPr lang="en-US" dirty="0"/>
              <a:t> </a:t>
            </a:r>
            <a:r>
              <a:rPr lang="en-US" dirty="0" err="1"/>
              <a:t>tomoshalaridan</a:t>
            </a:r>
            <a:r>
              <a:rPr lang="en-US" dirty="0"/>
              <a:t> </a:t>
            </a:r>
            <a:r>
              <a:rPr lang="en-US" dirty="0" err="1"/>
              <a:t>boshlanadi</a:t>
            </a:r>
            <a:r>
              <a:rPr lang="en-US" dirty="0"/>
              <a:t>. 9—10-asrlardayoq </a:t>
            </a:r>
            <a:r>
              <a:rPr lang="en-US" dirty="0" err="1"/>
              <a:t>oʻrta</a:t>
            </a:r>
            <a:r>
              <a:rPr lang="en-US" dirty="0"/>
              <a:t> </a:t>
            </a:r>
            <a:r>
              <a:rPr lang="en-US" dirty="0" err="1"/>
              <a:t>asr</a:t>
            </a:r>
            <a:r>
              <a:rPr lang="en-US" dirty="0"/>
              <a:t> </a:t>
            </a:r>
            <a:r>
              <a:rPr lang="en-US" dirty="0" err="1"/>
              <a:t>teatrida</a:t>
            </a:r>
            <a:r>
              <a:rPr lang="en-US" dirty="0"/>
              <a:t> </a:t>
            </a:r>
            <a:r>
              <a:rPr lang="en-US" dirty="0" err="1"/>
              <a:t>diniy</a:t>
            </a:r>
            <a:r>
              <a:rPr lang="en-US" dirty="0"/>
              <a:t> drama </a:t>
            </a:r>
            <a:r>
              <a:rPr lang="en-US" dirty="0" err="1"/>
              <a:t>vujudga</a:t>
            </a:r>
            <a:r>
              <a:rPr lang="en-US" dirty="0"/>
              <a:t> </a:t>
            </a:r>
            <a:r>
              <a:rPr lang="en-US" dirty="0" err="1"/>
              <a:t>keldi</a:t>
            </a:r>
            <a:r>
              <a:rPr lang="en-US" dirty="0"/>
              <a:t>. </a:t>
            </a:r>
            <a:r>
              <a:rPr lang="en-US" dirty="0" err="1"/>
              <a:t>Ulardan</a:t>
            </a:r>
            <a:r>
              <a:rPr lang="en-US" dirty="0"/>
              <a:t> </a:t>
            </a:r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mashhuri</a:t>
            </a:r>
            <a:r>
              <a:rPr lang="en-US" dirty="0"/>
              <a:t> 15 a. </a:t>
            </a:r>
            <a:r>
              <a:rPr lang="en-US" dirty="0" err="1"/>
              <a:t>oʻrtalaridagi</a:t>
            </a:r>
            <a:r>
              <a:rPr lang="en-US" dirty="0"/>
              <a:t> A. </a:t>
            </a:r>
            <a:r>
              <a:rPr lang="en-US" dirty="0" err="1"/>
              <a:t>Grebanning</a:t>
            </a:r>
            <a:r>
              <a:rPr lang="en-US" dirty="0"/>
              <a:t> „</a:t>
            </a:r>
            <a:r>
              <a:rPr lang="en-US" dirty="0" err="1"/>
              <a:t>Xudo</a:t>
            </a:r>
            <a:r>
              <a:rPr lang="en-US" dirty="0"/>
              <a:t> </a:t>
            </a:r>
            <a:r>
              <a:rPr lang="en-US" dirty="0" err="1"/>
              <a:t>ehtiroslari</a:t>
            </a:r>
            <a:r>
              <a:rPr lang="en-US" dirty="0"/>
              <a:t> </a:t>
            </a:r>
            <a:r>
              <a:rPr lang="en-US" dirty="0" err="1"/>
              <a:t>misteriyasi“dir</a:t>
            </a:r>
            <a:r>
              <a:rPr lang="en-US" dirty="0"/>
              <a:t>. 1599-yildan professional </a:t>
            </a:r>
            <a:r>
              <a:rPr lang="en-US" dirty="0" err="1"/>
              <a:t>artistlar</a:t>
            </a:r>
            <a:r>
              <a:rPr lang="en-US" dirty="0"/>
              <a:t> </a:t>
            </a:r>
            <a:r>
              <a:rPr lang="en-US" dirty="0" err="1"/>
              <a:t>truppasi</a:t>
            </a:r>
            <a:r>
              <a:rPr lang="en-US" dirty="0"/>
              <a:t> </a:t>
            </a:r>
            <a:r>
              <a:rPr lang="en-US" dirty="0" err="1"/>
              <a:t>ishlay</a:t>
            </a:r>
            <a:r>
              <a:rPr lang="en-US" dirty="0"/>
              <a:t> </a:t>
            </a:r>
            <a:r>
              <a:rPr lang="en-US" dirty="0" err="1"/>
              <a:t>boshladi</a:t>
            </a:r>
            <a:r>
              <a:rPr lang="en-US" dirty="0"/>
              <a:t>. Bu </a:t>
            </a:r>
            <a:r>
              <a:rPr lang="en-US" dirty="0" err="1"/>
              <a:t>birinchi</a:t>
            </a:r>
            <a:r>
              <a:rPr lang="en-US" dirty="0"/>
              <a:t> </a:t>
            </a:r>
            <a:r>
              <a:rPr lang="en-US" dirty="0" err="1"/>
              <a:t>doimiy</a:t>
            </a:r>
            <a:r>
              <a:rPr lang="en-US" dirty="0"/>
              <a:t> </a:t>
            </a:r>
            <a:r>
              <a:rPr lang="en-US" dirty="0" err="1"/>
              <a:t>akterlar</a:t>
            </a:r>
            <a:r>
              <a:rPr lang="en-US" dirty="0"/>
              <a:t> </a:t>
            </a:r>
            <a:r>
              <a:rPr lang="en-US" dirty="0" err="1"/>
              <a:t>jamoasi</a:t>
            </a:r>
            <a:r>
              <a:rPr lang="en-US" dirty="0"/>
              <a:t> </a:t>
            </a:r>
            <a:r>
              <a:rPr lang="en-US" dirty="0" err="1"/>
              <a:t>edi</a:t>
            </a:r>
            <a:r>
              <a:rPr lang="en-US" dirty="0"/>
              <a:t>.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tragediya</a:t>
            </a:r>
            <a:r>
              <a:rPr lang="en-US" dirty="0"/>
              <a:t>, </a:t>
            </a:r>
            <a:r>
              <a:rPr lang="en-US" dirty="0" err="1"/>
              <a:t>tragikomediya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pastorallar</a:t>
            </a:r>
            <a:r>
              <a:rPr lang="en-US" dirty="0"/>
              <a:t> </a:t>
            </a:r>
            <a:r>
              <a:rPr lang="en-US" dirty="0" err="1"/>
              <a:t>qoʻyar</a:t>
            </a:r>
            <a:r>
              <a:rPr lang="en-US" dirty="0"/>
              <a:t> </a:t>
            </a:r>
            <a:r>
              <a:rPr lang="en-US" dirty="0" err="1"/>
              <a:t>edilar</a:t>
            </a:r>
            <a:r>
              <a:rPr lang="en-US" dirty="0"/>
              <a:t>. 17-asrdan J. </a:t>
            </a:r>
            <a:r>
              <a:rPr lang="en-US" dirty="0" err="1"/>
              <a:t>Rotru</a:t>
            </a:r>
            <a:r>
              <a:rPr lang="en-US" dirty="0"/>
              <a:t>, M. </a:t>
            </a:r>
            <a:r>
              <a:rPr lang="en-US" dirty="0" err="1"/>
              <a:t>Skyuderi</a:t>
            </a:r>
            <a:r>
              <a:rPr lang="en-US" dirty="0"/>
              <a:t> </a:t>
            </a:r>
            <a:r>
              <a:rPr lang="en-US" dirty="0" err="1"/>
              <a:t>pyesalari</a:t>
            </a:r>
            <a:r>
              <a:rPr lang="en-US" dirty="0"/>
              <a:t> </a:t>
            </a:r>
            <a:r>
              <a:rPr lang="en-US" dirty="0" err="1"/>
              <a:t>qoʻyila</a:t>
            </a:r>
            <a:r>
              <a:rPr lang="en-US" dirty="0"/>
              <a:t> </a:t>
            </a:r>
            <a:r>
              <a:rPr lang="en-US" dirty="0" err="1"/>
              <a:t>boshladi</a:t>
            </a:r>
            <a:r>
              <a:rPr lang="en-US" dirty="0"/>
              <a:t>. 1634-yil „Mars“ </a:t>
            </a:r>
            <a:r>
              <a:rPr lang="en-US" dirty="0" err="1"/>
              <a:t>teatri</a:t>
            </a:r>
            <a:r>
              <a:rPr lang="en-US" dirty="0"/>
              <a:t> </a:t>
            </a:r>
            <a:r>
              <a:rPr lang="en-US" dirty="0" err="1"/>
              <a:t>ochildi</a:t>
            </a:r>
            <a:r>
              <a:rPr lang="en-US" dirty="0"/>
              <a:t>. P. </a:t>
            </a:r>
            <a:r>
              <a:rPr lang="en-US" dirty="0" err="1"/>
              <a:t>Kornel</a:t>
            </a:r>
            <a:r>
              <a:rPr lang="en-US" dirty="0"/>
              <a:t>, J. </a:t>
            </a:r>
            <a:r>
              <a:rPr lang="en-US" dirty="0" err="1"/>
              <a:t>Rasin</a:t>
            </a:r>
            <a:r>
              <a:rPr lang="en-US" dirty="0"/>
              <a:t> </a:t>
            </a:r>
            <a:r>
              <a:rPr lang="en-US" dirty="0" err="1"/>
              <a:t>tragediyalari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Molyer</a:t>
            </a:r>
            <a:r>
              <a:rPr lang="en-US" dirty="0"/>
              <a:t> </a:t>
            </a:r>
            <a:r>
              <a:rPr lang="en-US" dirty="0" err="1"/>
              <a:t>komediyalari</a:t>
            </a:r>
            <a:r>
              <a:rPr lang="en-US" dirty="0"/>
              <a:t> </a:t>
            </a:r>
            <a:r>
              <a:rPr lang="en-US" dirty="0" err="1"/>
              <a:t>teatr</a:t>
            </a:r>
            <a:r>
              <a:rPr lang="en-US" dirty="0"/>
              <a:t> </a:t>
            </a:r>
            <a:r>
              <a:rPr lang="en-US" dirty="0" err="1"/>
              <a:t>sanʼati</a:t>
            </a:r>
            <a:r>
              <a:rPr lang="en-US" dirty="0"/>
              <a:t> </a:t>
            </a:r>
            <a:r>
              <a:rPr lang="en-US" dirty="0" err="1"/>
              <a:t>rivojiga</a:t>
            </a:r>
            <a:r>
              <a:rPr lang="en-US" dirty="0"/>
              <a:t> </a:t>
            </a:r>
            <a:r>
              <a:rPr lang="en-US" dirty="0" err="1"/>
              <a:t>katta</a:t>
            </a:r>
            <a:r>
              <a:rPr lang="en-US" dirty="0"/>
              <a:t> </a:t>
            </a:r>
            <a:r>
              <a:rPr lang="en-US" dirty="0" err="1"/>
              <a:t>hissa</a:t>
            </a:r>
            <a:r>
              <a:rPr lang="en-US" dirty="0"/>
              <a:t> </a:t>
            </a:r>
            <a:r>
              <a:rPr lang="en-US" dirty="0" err="1"/>
              <a:t>qoʻshdi</a:t>
            </a:r>
            <a:r>
              <a:rPr lang="en-US" dirty="0"/>
              <a:t>. </a:t>
            </a:r>
            <a:r>
              <a:rPr lang="en-US" dirty="0" err="1"/>
              <a:t>Molyer</a:t>
            </a:r>
            <a:r>
              <a:rPr lang="en-US" dirty="0"/>
              <a:t> </a:t>
            </a:r>
            <a:r>
              <a:rPr lang="en-US" dirty="0" err="1"/>
              <a:t>vafotidan</a:t>
            </a:r>
            <a:r>
              <a:rPr lang="en-US" dirty="0"/>
              <a:t> </a:t>
            </a:r>
            <a:r>
              <a:rPr lang="en-US" dirty="0" err="1"/>
              <a:t>soʻng</a:t>
            </a:r>
            <a:r>
              <a:rPr lang="en-US" dirty="0"/>
              <a:t> </a:t>
            </a:r>
            <a:r>
              <a:rPr lang="en-US" dirty="0" err="1"/>
              <a:t>tashkil</a:t>
            </a:r>
            <a:r>
              <a:rPr lang="en-US" dirty="0"/>
              <a:t> </a:t>
            </a:r>
            <a:r>
              <a:rPr lang="en-US" dirty="0" err="1"/>
              <a:t>etilgan</a:t>
            </a:r>
            <a:r>
              <a:rPr lang="en-US" dirty="0"/>
              <a:t> „</a:t>
            </a:r>
            <a:r>
              <a:rPr lang="en-US" dirty="0" err="1"/>
              <a:t>Komedi</a:t>
            </a:r>
            <a:r>
              <a:rPr lang="en-US" dirty="0"/>
              <a:t> </a:t>
            </a:r>
            <a:r>
              <a:rPr lang="en-US" dirty="0" err="1"/>
              <a:t>Fransez</a:t>
            </a:r>
            <a:r>
              <a:rPr lang="en-US" dirty="0"/>
              <a:t>“ </a:t>
            </a:r>
            <a:r>
              <a:rPr lang="en-US" dirty="0" err="1"/>
              <a:t>teatrida</a:t>
            </a:r>
            <a:r>
              <a:rPr lang="en-US" dirty="0"/>
              <a:t> (1680) </a:t>
            </a:r>
            <a:r>
              <a:rPr lang="en-US" dirty="0" err="1"/>
              <a:t>aktyor</a:t>
            </a:r>
            <a:r>
              <a:rPr lang="en-US" dirty="0"/>
              <a:t> M. Baron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tragik</a:t>
            </a:r>
            <a:r>
              <a:rPr lang="en-US" dirty="0"/>
              <a:t> </a:t>
            </a:r>
            <a:r>
              <a:rPr lang="en-US" dirty="0" err="1"/>
              <a:t>aktrisa</a:t>
            </a:r>
            <a:r>
              <a:rPr lang="en-US" dirty="0"/>
              <a:t> A. </a:t>
            </a:r>
            <a:r>
              <a:rPr lang="en-US" dirty="0" err="1"/>
              <a:t>Lekuvryor</a:t>
            </a:r>
            <a:r>
              <a:rPr lang="en-US" dirty="0"/>
              <a:t> </a:t>
            </a:r>
            <a:r>
              <a:rPr lang="en-US" dirty="0" err="1"/>
              <a:t>uning</a:t>
            </a:r>
            <a:r>
              <a:rPr lang="en-US" dirty="0"/>
              <a:t> </a:t>
            </a:r>
            <a:r>
              <a:rPr lang="en-US" dirty="0" err="1"/>
              <a:t>sahna</a:t>
            </a:r>
            <a:r>
              <a:rPr lang="en-US" dirty="0"/>
              <a:t> </a:t>
            </a:r>
            <a:r>
              <a:rPr lang="en-US" dirty="0" err="1"/>
              <a:t>prinsiplarini</a:t>
            </a:r>
            <a:r>
              <a:rPr lang="en-US" dirty="0"/>
              <a:t> </a:t>
            </a:r>
            <a:r>
              <a:rPr lang="en-US" dirty="0" err="1"/>
              <a:t>davom</a:t>
            </a:r>
            <a:r>
              <a:rPr lang="en-US" dirty="0"/>
              <a:t> </a:t>
            </a:r>
            <a:r>
              <a:rPr lang="en-US" dirty="0" err="1"/>
              <a:t>ettirdilar</a:t>
            </a:r>
            <a:r>
              <a:rPr lang="en-US" dirty="0"/>
              <a:t>. </a:t>
            </a:r>
            <a:r>
              <a:rPr lang="en-US" dirty="0" err="1"/>
              <a:t>Fransuz</a:t>
            </a:r>
            <a:r>
              <a:rPr lang="en-US" dirty="0"/>
              <a:t> </a:t>
            </a:r>
            <a:r>
              <a:rPr lang="en-US" dirty="0" err="1"/>
              <a:t>maʼrifatparvarlari</a:t>
            </a:r>
            <a:r>
              <a:rPr lang="en-US" dirty="0"/>
              <a:t> </a:t>
            </a:r>
            <a:r>
              <a:rPr lang="en-US" dirty="0" err="1"/>
              <a:t>teatrni</a:t>
            </a:r>
            <a:r>
              <a:rPr lang="en-US" dirty="0"/>
              <a:t> </a:t>
            </a:r>
            <a:r>
              <a:rPr lang="en-US" dirty="0" err="1"/>
              <a:t>xalqni</a:t>
            </a:r>
            <a:r>
              <a:rPr lang="en-US" dirty="0"/>
              <a:t> </a:t>
            </a:r>
            <a:r>
              <a:rPr lang="en-US" dirty="0" err="1"/>
              <a:t>tarbiyalash</a:t>
            </a:r>
            <a:r>
              <a:rPr lang="en-US" dirty="0"/>
              <a:t> </a:t>
            </a:r>
            <a:r>
              <a:rPr lang="en-US" dirty="0" err="1"/>
              <a:t>vositasi</a:t>
            </a:r>
            <a:r>
              <a:rPr lang="en-US" dirty="0"/>
              <a:t> deb </a:t>
            </a:r>
            <a:r>
              <a:rPr lang="en-US" dirty="0" err="1"/>
              <a:t>bildilar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18183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DCF3B5-83E3-4146-9EE7-8BAF6DD1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TEATRI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35993D6-95C3-46C1-A1E8-8FD11F2686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93985" y="2382578"/>
            <a:ext cx="5004030" cy="332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837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 advTm="3000">
        <p15:prstTrans prst="origami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1A55BF-9F03-4581-8AA2-5779FC45C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KINOSI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0705AD-AE83-4D37-BEA5-DE94B73CD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/>
              <a:t>Akauka</a:t>
            </a:r>
            <a:r>
              <a:rPr lang="en-US" dirty="0"/>
              <a:t> L. </a:t>
            </a:r>
            <a:r>
              <a:rPr lang="en-US" dirty="0" err="1"/>
              <a:t>va</a:t>
            </a:r>
            <a:r>
              <a:rPr lang="en-US" dirty="0"/>
              <a:t> O. </a:t>
            </a:r>
            <a:r>
              <a:rPr lang="en-US" dirty="0" err="1"/>
              <a:t>Lyumyerlar</a:t>
            </a:r>
            <a:r>
              <a:rPr lang="en-US" dirty="0"/>
              <a:t> </a:t>
            </a:r>
            <a:r>
              <a:rPr lang="en-US" dirty="0" err="1"/>
              <a:t>tomonidan</a:t>
            </a:r>
            <a:r>
              <a:rPr lang="en-US" dirty="0"/>
              <a:t> </a:t>
            </a:r>
            <a:r>
              <a:rPr lang="en-US" dirty="0" err="1"/>
              <a:t>qoʻyilgan</a:t>
            </a:r>
            <a:r>
              <a:rPr lang="en-US" dirty="0"/>
              <a:t> </a:t>
            </a:r>
            <a:r>
              <a:rPr lang="en-US" dirty="0" err="1"/>
              <a:t>kinematografiyaning</a:t>
            </a:r>
            <a:r>
              <a:rPr lang="en-US" dirty="0"/>
              <a:t> </a:t>
            </a:r>
            <a:r>
              <a:rPr lang="en-US" dirty="0" err="1"/>
              <a:t>dastlabki</a:t>
            </a:r>
            <a:r>
              <a:rPr lang="en-US" dirty="0"/>
              <a:t> </a:t>
            </a:r>
            <a:r>
              <a:rPr lang="en-US" dirty="0" err="1"/>
              <a:t>asarlari</a:t>
            </a:r>
            <a:r>
              <a:rPr lang="en-US" dirty="0"/>
              <a:t> (</a:t>
            </a:r>
            <a:r>
              <a:rPr lang="en-US" dirty="0" err="1"/>
              <a:t>xronikal</a:t>
            </a:r>
            <a:r>
              <a:rPr lang="en-US" dirty="0"/>
              <a:t> </a:t>
            </a:r>
            <a:r>
              <a:rPr lang="en-US" dirty="0" err="1"/>
              <a:t>syujetli</a:t>
            </a:r>
            <a:r>
              <a:rPr lang="en-US" dirty="0"/>
              <a:t> „</a:t>
            </a:r>
            <a:r>
              <a:rPr lang="en-US" dirty="0" err="1"/>
              <a:t>Poyezdning</a:t>
            </a:r>
            <a:r>
              <a:rPr lang="en-US" dirty="0"/>
              <a:t> </a:t>
            </a:r>
            <a:r>
              <a:rPr lang="en-US" dirty="0" err="1"/>
              <a:t>kelishi</a:t>
            </a:r>
            <a:r>
              <a:rPr lang="en-US" dirty="0"/>
              <a:t>“, „Bolani </a:t>
            </a:r>
            <a:r>
              <a:rPr lang="en-US" dirty="0" err="1"/>
              <a:t>emizish</a:t>
            </a:r>
            <a:r>
              <a:rPr lang="en-US" dirty="0"/>
              <a:t>“, „</a:t>
            </a:r>
            <a:r>
              <a:rPr lang="en-US" dirty="0" err="1"/>
              <a:t>Shalabbo</a:t>
            </a:r>
            <a:r>
              <a:rPr lang="en-US" dirty="0"/>
              <a:t> </a:t>
            </a:r>
            <a:r>
              <a:rPr lang="en-US" dirty="0" err="1"/>
              <a:t>boʻlgan</a:t>
            </a:r>
            <a:r>
              <a:rPr lang="en-US" dirty="0"/>
              <a:t> </a:t>
            </a:r>
            <a:r>
              <a:rPr lang="en-US" dirty="0" err="1"/>
              <a:t>suv</a:t>
            </a:r>
            <a:r>
              <a:rPr lang="en-US" dirty="0"/>
              <a:t> </a:t>
            </a:r>
            <a:r>
              <a:rPr lang="en-US" dirty="0" err="1"/>
              <a:t>sepuvchi</a:t>
            </a:r>
            <a:r>
              <a:rPr lang="en-US" dirty="0"/>
              <a:t>“ </a:t>
            </a:r>
            <a:r>
              <a:rPr lang="en-US" dirty="0" err="1"/>
              <a:t>filmlari</a:t>
            </a:r>
            <a:r>
              <a:rPr lang="en-US" dirty="0"/>
              <a:t>) 1895-yil 28-dekabrda </a:t>
            </a:r>
            <a:r>
              <a:rPr lang="en-US" dirty="0" err="1"/>
              <a:t>Parijda</a:t>
            </a:r>
            <a:r>
              <a:rPr lang="en-US" dirty="0"/>
              <a:t> </a:t>
            </a:r>
            <a:r>
              <a:rPr lang="en-US" dirty="0" err="1"/>
              <a:t>namoyish</a:t>
            </a:r>
            <a:r>
              <a:rPr lang="en-US" dirty="0"/>
              <a:t> </a:t>
            </a:r>
            <a:r>
              <a:rPr lang="en-US" dirty="0" err="1"/>
              <a:t>etilgan</a:t>
            </a:r>
            <a:r>
              <a:rPr lang="en-US" dirty="0"/>
              <a:t>. </a:t>
            </a:r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kinosining</a:t>
            </a:r>
            <a:r>
              <a:rPr lang="en-US" dirty="0"/>
              <a:t> ilk </a:t>
            </a:r>
            <a:r>
              <a:rPr lang="en-US" dirty="0" err="1"/>
              <a:t>davrdagi</a:t>
            </a:r>
            <a:r>
              <a:rPr lang="en-US" dirty="0"/>
              <a:t> </a:t>
            </a:r>
            <a:r>
              <a:rPr lang="en-US" dirty="0" err="1"/>
              <a:t>rivoji</a:t>
            </a:r>
            <a:r>
              <a:rPr lang="en-US" dirty="0"/>
              <a:t> </a:t>
            </a:r>
            <a:r>
              <a:rPr lang="en-US" dirty="0" err="1"/>
              <a:t>kinotryuklarni</a:t>
            </a:r>
            <a:r>
              <a:rPr lang="en-US" dirty="0"/>
              <a:t> </a:t>
            </a:r>
            <a:r>
              <a:rPr lang="en-US" dirty="0" err="1"/>
              <a:t>suratga</a:t>
            </a:r>
            <a:r>
              <a:rPr lang="en-US" dirty="0"/>
              <a:t> </a:t>
            </a:r>
            <a:r>
              <a:rPr lang="en-US" dirty="0" err="1"/>
              <a:t>olish</a:t>
            </a:r>
            <a:r>
              <a:rPr lang="en-US" dirty="0"/>
              <a:t> </a:t>
            </a:r>
            <a:r>
              <a:rPr lang="en-US" dirty="0" err="1"/>
              <a:t>ixtirochisi</a:t>
            </a:r>
            <a:r>
              <a:rPr lang="en-US" dirty="0"/>
              <a:t> J. </a:t>
            </a:r>
            <a:r>
              <a:rPr lang="en-US" dirty="0" err="1"/>
              <a:t>Melyesu</a:t>
            </a:r>
            <a:r>
              <a:rPr lang="en-US" dirty="0"/>
              <a:t> </a:t>
            </a:r>
            <a:r>
              <a:rPr lang="en-US" dirty="0" err="1"/>
              <a:t>nomi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bogʻliq</a:t>
            </a:r>
            <a:r>
              <a:rPr lang="en-US" dirty="0"/>
              <a:t>. </a:t>
            </a:r>
            <a:r>
              <a:rPr lang="en-US" dirty="0" err="1"/>
              <a:t>Uning</a:t>
            </a:r>
            <a:r>
              <a:rPr lang="en-US" dirty="0"/>
              <a:t> „Film </a:t>
            </a:r>
            <a:r>
              <a:rPr lang="en-US" dirty="0" err="1"/>
              <a:t>d’ar</a:t>
            </a:r>
            <a:r>
              <a:rPr lang="en-US" dirty="0"/>
              <a:t>“ </a:t>
            </a:r>
            <a:r>
              <a:rPr lang="en-US" dirty="0" err="1"/>
              <a:t>firmasi</a:t>
            </a:r>
            <a:r>
              <a:rPr lang="en-US" dirty="0"/>
              <a:t> </a:t>
            </a:r>
            <a:r>
              <a:rPr lang="en-US" dirty="0" err="1"/>
              <a:t>kinoga</a:t>
            </a:r>
            <a:r>
              <a:rPr lang="en-US" dirty="0"/>
              <a:t> </a:t>
            </a:r>
            <a:r>
              <a:rPr lang="en-US" dirty="0" err="1"/>
              <a:t>mashhur</a:t>
            </a:r>
            <a:r>
              <a:rPr lang="en-US" dirty="0"/>
              <a:t> dramaturg, </a:t>
            </a:r>
            <a:r>
              <a:rPr lang="en-US" dirty="0" err="1"/>
              <a:t>aktyor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kompozitorlarni</a:t>
            </a:r>
            <a:r>
              <a:rPr lang="en-US" dirty="0"/>
              <a:t> </a:t>
            </a:r>
            <a:r>
              <a:rPr lang="en-US" dirty="0" err="1"/>
              <a:t>jalb</a:t>
            </a:r>
            <a:r>
              <a:rPr lang="en-US" dirty="0"/>
              <a:t> </a:t>
            </a:r>
            <a:r>
              <a:rPr lang="en-US" dirty="0" err="1"/>
              <a:t>etdi</a:t>
            </a:r>
            <a:r>
              <a:rPr lang="en-US" dirty="0"/>
              <a:t>. 1919-yilda </a:t>
            </a:r>
            <a:r>
              <a:rPr lang="en-US" dirty="0" err="1"/>
              <a:t>rejissor</a:t>
            </a:r>
            <a:r>
              <a:rPr lang="en-US" dirty="0"/>
              <a:t> A. </a:t>
            </a:r>
            <a:r>
              <a:rPr lang="en-US" dirty="0" err="1"/>
              <a:t>Gans</a:t>
            </a:r>
            <a:r>
              <a:rPr lang="en-US" dirty="0"/>
              <a:t> </a:t>
            </a:r>
            <a:r>
              <a:rPr lang="en-US" dirty="0" err="1"/>
              <a:t>urushga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ruhdagi</a:t>
            </a:r>
            <a:r>
              <a:rPr lang="en-US" dirty="0"/>
              <a:t> „Men </a:t>
            </a:r>
            <a:r>
              <a:rPr lang="en-US" dirty="0" err="1"/>
              <a:t>ayblayman</a:t>
            </a:r>
            <a:r>
              <a:rPr lang="en-US" dirty="0"/>
              <a:t>“ </a:t>
            </a:r>
            <a:r>
              <a:rPr lang="en-US" dirty="0" err="1"/>
              <a:t>pamfletini</a:t>
            </a:r>
            <a:r>
              <a:rPr lang="en-US" dirty="0"/>
              <a:t>, </a:t>
            </a:r>
            <a:r>
              <a:rPr lang="en-US" dirty="0" err="1"/>
              <a:t>rejissor</a:t>
            </a:r>
            <a:r>
              <a:rPr lang="en-US" dirty="0"/>
              <a:t> A. </a:t>
            </a:r>
            <a:r>
              <a:rPr lang="en-US" dirty="0" err="1"/>
              <a:t>Antuan</a:t>
            </a:r>
            <a:r>
              <a:rPr lang="en-US" dirty="0"/>
              <a:t> </a:t>
            </a:r>
            <a:r>
              <a:rPr lang="en-US" dirty="0" err="1"/>
              <a:t>esa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qancha</a:t>
            </a:r>
            <a:r>
              <a:rPr lang="en-US" dirty="0"/>
              <a:t> </a:t>
            </a:r>
            <a:r>
              <a:rPr lang="en-US" dirty="0" err="1"/>
              <a:t>filmlar</a:t>
            </a:r>
            <a:r>
              <a:rPr lang="en-US" dirty="0"/>
              <a:t> („</a:t>
            </a:r>
            <a:r>
              <a:rPr lang="en-US" dirty="0" err="1"/>
              <a:t>Yer</a:t>
            </a:r>
            <a:r>
              <a:rPr lang="en-US" dirty="0"/>
              <a:t>“, 1921; „</a:t>
            </a:r>
            <a:r>
              <a:rPr lang="en-US" dirty="0" err="1"/>
              <a:t>Arlezianlik</a:t>
            </a:r>
            <a:r>
              <a:rPr lang="en-US" dirty="0"/>
              <a:t> </a:t>
            </a:r>
            <a:r>
              <a:rPr lang="en-US" dirty="0" err="1"/>
              <a:t>ayol</a:t>
            </a:r>
            <a:r>
              <a:rPr lang="en-US" dirty="0"/>
              <a:t>“, 1922)</a:t>
            </a:r>
            <a:r>
              <a:rPr lang="en-US" dirty="0" err="1"/>
              <a:t>ni</a:t>
            </a:r>
            <a:r>
              <a:rPr lang="en-US" dirty="0"/>
              <a:t> </a:t>
            </a:r>
            <a:r>
              <a:rPr lang="en-US" dirty="0" err="1"/>
              <a:t>yaratdi</a:t>
            </a:r>
            <a:r>
              <a:rPr lang="en-US" dirty="0"/>
              <a:t>. </a:t>
            </a:r>
            <a:r>
              <a:rPr lang="en-US" dirty="0" err="1"/>
              <a:t>Birinchi</a:t>
            </a:r>
            <a:r>
              <a:rPr lang="en-US" dirty="0"/>
              <a:t> </a:t>
            </a:r>
            <a:r>
              <a:rPr lang="en-US" dirty="0" err="1"/>
              <a:t>jahon</a:t>
            </a:r>
            <a:r>
              <a:rPr lang="en-US" dirty="0"/>
              <a:t> </a:t>
            </a:r>
            <a:r>
              <a:rPr lang="en-US" dirty="0" err="1"/>
              <a:t>urushidan</a:t>
            </a:r>
            <a:r>
              <a:rPr lang="en-US" dirty="0"/>
              <a:t> </a:t>
            </a:r>
            <a:r>
              <a:rPr lang="en-US" dirty="0" err="1"/>
              <a:t>keyingi-yillarda</a:t>
            </a:r>
            <a:r>
              <a:rPr lang="en-US" dirty="0"/>
              <a:t> </a:t>
            </a:r>
            <a:r>
              <a:rPr lang="en-US" dirty="0" err="1"/>
              <a:t>kinodan</a:t>
            </a:r>
            <a:r>
              <a:rPr lang="en-US" dirty="0"/>
              <a:t> </a:t>
            </a:r>
            <a:r>
              <a:rPr lang="en-US" dirty="0" err="1"/>
              <a:t>tijorat</a:t>
            </a:r>
            <a:r>
              <a:rPr lang="en-US" dirty="0"/>
              <a:t> </a:t>
            </a:r>
            <a:r>
              <a:rPr lang="en-US" dirty="0" err="1"/>
              <a:t>yoʻlida</a:t>
            </a:r>
            <a:r>
              <a:rPr lang="en-US" dirty="0"/>
              <a:t> </a:t>
            </a:r>
            <a:r>
              <a:rPr lang="en-US" dirty="0" err="1"/>
              <a:t>foydalanishga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chiqqan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kinoni</a:t>
            </a:r>
            <a:r>
              <a:rPr lang="en-US" dirty="0"/>
              <a:t> </a:t>
            </a:r>
            <a:r>
              <a:rPr lang="en-US" dirty="0" err="1"/>
              <a:t>badiiy</a:t>
            </a:r>
            <a:r>
              <a:rPr lang="en-US" dirty="0"/>
              <a:t> </a:t>
            </a:r>
            <a:r>
              <a:rPr lang="en-US" dirty="0" err="1"/>
              <a:t>jihatdan</a:t>
            </a:r>
            <a:r>
              <a:rPr lang="en-US" dirty="0"/>
              <a:t> </a:t>
            </a:r>
            <a:r>
              <a:rPr lang="en-US" dirty="0" err="1"/>
              <a:t>yangilashni</a:t>
            </a:r>
            <a:r>
              <a:rPr lang="en-US" dirty="0"/>
              <a:t> talab </a:t>
            </a:r>
            <a:r>
              <a:rPr lang="en-US" dirty="0" err="1"/>
              <a:t>qilgan</a:t>
            </a:r>
            <a:r>
              <a:rPr lang="en-US" dirty="0"/>
              <a:t> </a:t>
            </a:r>
            <a:r>
              <a:rPr lang="en-US" dirty="0" err="1"/>
              <a:t>kino</a:t>
            </a:r>
            <a:r>
              <a:rPr lang="en-US" dirty="0"/>
              <a:t> </a:t>
            </a:r>
            <a:r>
              <a:rPr lang="en-US" dirty="0" err="1"/>
              <a:t>nazariyachilari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amaliyotchilaridan</a:t>
            </a:r>
            <a:r>
              <a:rPr lang="en-US" dirty="0"/>
              <a:t> L. </a:t>
            </a:r>
            <a:r>
              <a:rPr lang="en-US" dirty="0" err="1"/>
              <a:t>Dellyuk</a:t>
            </a:r>
            <a:r>
              <a:rPr lang="en-US" dirty="0"/>
              <a:t>, A. </a:t>
            </a:r>
            <a:r>
              <a:rPr lang="en-US" dirty="0" err="1"/>
              <a:t>Gans</a:t>
            </a:r>
            <a:r>
              <a:rPr lang="en-US" dirty="0"/>
              <a:t>, M.L. </a:t>
            </a:r>
            <a:r>
              <a:rPr lang="en-US" dirty="0" err="1"/>
              <a:t>Erbye</a:t>
            </a:r>
            <a:r>
              <a:rPr lang="en-US" dirty="0"/>
              <a:t>, J. Epshteyn, J. </a:t>
            </a:r>
            <a:r>
              <a:rPr lang="en-US" dirty="0" err="1"/>
              <a:t>Dyulak</a:t>
            </a:r>
            <a:r>
              <a:rPr lang="en-US" dirty="0"/>
              <a:t> „</a:t>
            </a:r>
            <a:r>
              <a:rPr lang="en-US" dirty="0" err="1"/>
              <a:t>Avangard</a:t>
            </a:r>
            <a:r>
              <a:rPr lang="en-US" dirty="0"/>
              <a:t>“ </a:t>
            </a:r>
            <a:r>
              <a:rPr lang="en-US" dirty="0" err="1"/>
              <a:t>harakatiga</a:t>
            </a:r>
            <a:r>
              <a:rPr lang="en-US" dirty="0"/>
              <a:t> </a:t>
            </a:r>
            <a:r>
              <a:rPr lang="en-US" dirty="0" err="1"/>
              <a:t>birlashdilar</a:t>
            </a:r>
            <a:r>
              <a:rPr lang="en-US" dirty="0"/>
              <a:t>. Bu </a:t>
            </a:r>
            <a:r>
              <a:rPr lang="en-US" dirty="0" err="1"/>
              <a:t>harakatdagi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qancha</a:t>
            </a:r>
            <a:r>
              <a:rPr lang="en-US" dirty="0"/>
              <a:t> realist </a:t>
            </a:r>
            <a:r>
              <a:rPr lang="en-US" dirty="0" err="1"/>
              <a:t>rejissorlar</a:t>
            </a:r>
            <a:r>
              <a:rPr lang="en-US" dirty="0"/>
              <a:t> </a:t>
            </a:r>
            <a:r>
              <a:rPr lang="en-US" dirty="0" err="1"/>
              <a:t>qad</a:t>
            </a:r>
            <a:r>
              <a:rPr lang="en-US" dirty="0"/>
              <a:t>. </a:t>
            </a:r>
            <a:r>
              <a:rPr lang="en-US" dirty="0" err="1"/>
              <a:t>anʼanalarga</a:t>
            </a:r>
            <a:r>
              <a:rPr lang="en-US" dirty="0"/>
              <a:t> </a:t>
            </a:r>
            <a:r>
              <a:rPr lang="en-US" dirty="0" err="1"/>
              <a:t>tayangan</a:t>
            </a:r>
            <a:r>
              <a:rPr lang="en-US" dirty="0"/>
              <a:t> </a:t>
            </a:r>
            <a:r>
              <a:rPr lang="en-US" dirty="0" err="1"/>
              <a:t>holda</a:t>
            </a:r>
            <a:r>
              <a:rPr lang="en-US" dirty="0"/>
              <a:t> </a:t>
            </a:r>
            <a:r>
              <a:rPr lang="en-US" dirty="0" err="1"/>
              <a:t>koʻpgina</a:t>
            </a:r>
            <a:r>
              <a:rPr lang="en-US" dirty="0"/>
              <a:t> </a:t>
            </a:r>
            <a:r>
              <a:rPr lang="en-US" dirty="0" err="1"/>
              <a:t>asarlarni</a:t>
            </a:r>
            <a:r>
              <a:rPr lang="en-US" dirty="0"/>
              <a:t> </a:t>
            </a:r>
            <a:r>
              <a:rPr lang="en-US" dirty="0" err="1"/>
              <a:t>yaratdilar</a:t>
            </a:r>
            <a:r>
              <a:rPr lang="en-US" dirty="0"/>
              <a:t> ["</a:t>
            </a:r>
            <a:r>
              <a:rPr lang="en-US" dirty="0" err="1"/>
              <a:t>Krenkebil</a:t>
            </a:r>
            <a:r>
              <a:rPr lang="en-US" dirty="0"/>
              <a:t>" (1922) </a:t>
            </a:r>
            <a:r>
              <a:rPr lang="en-US" dirty="0" err="1"/>
              <a:t>va</a:t>
            </a:r>
            <a:r>
              <a:rPr lang="en-US" dirty="0"/>
              <a:t> „</a:t>
            </a:r>
            <a:r>
              <a:rPr lang="en-US" dirty="0" err="1"/>
              <a:t>Yangi</a:t>
            </a:r>
            <a:r>
              <a:rPr lang="en-US" dirty="0"/>
              <a:t> </a:t>
            </a:r>
            <a:r>
              <a:rPr lang="en-US" dirty="0" err="1"/>
              <a:t>janoblar</a:t>
            </a:r>
            <a:r>
              <a:rPr lang="en-US" dirty="0"/>
              <a:t>“ (1928, </a:t>
            </a:r>
            <a:r>
              <a:rPr lang="en-US" dirty="0" err="1"/>
              <a:t>rejissor</a:t>
            </a:r>
            <a:r>
              <a:rPr lang="en-US" dirty="0"/>
              <a:t> J. </a:t>
            </a:r>
            <a:r>
              <a:rPr lang="en-US" dirty="0" err="1"/>
              <a:t>Feyder</a:t>
            </a:r>
            <a:r>
              <a:rPr lang="en-US" dirty="0"/>
              <a:t>), „Nana“ (1926) </a:t>
            </a:r>
            <a:r>
              <a:rPr lang="en-US" dirty="0" err="1"/>
              <a:t>va</a:t>
            </a:r>
            <a:r>
              <a:rPr lang="en-US" dirty="0"/>
              <a:t> „</a:t>
            </a:r>
            <a:r>
              <a:rPr lang="en-US" dirty="0" err="1"/>
              <a:t>Kichik</a:t>
            </a:r>
            <a:r>
              <a:rPr lang="en-US" dirty="0"/>
              <a:t> </a:t>
            </a:r>
            <a:r>
              <a:rPr lang="en-US" dirty="0" err="1"/>
              <a:t>gugurt</a:t>
            </a:r>
            <a:r>
              <a:rPr lang="en-US" dirty="0"/>
              <a:t> </a:t>
            </a:r>
            <a:r>
              <a:rPr lang="en-US" dirty="0" err="1"/>
              <a:t>sotuvchi</a:t>
            </a:r>
            <a:r>
              <a:rPr lang="en-US" dirty="0"/>
              <a:t>“ (1927, </a:t>
            </a:r>
            <a:r>
              <a:rPr lang="en-US" dirty="0" err="1"/>
              <a:t>rejissor</a:t>
            </a:r>
            <a:r>
              <a:rPr lang="en-US" dirty="0"/>
              <a:t> J. </a:t>
            </a:r>
            <a:r>
              <a:rPr lang="en-US" dirty="0" err="1"/>
              <a:t>Renuar</a:t>
            </a:r>
            <a:r>
              <a:rPr lang="en-US" dirty="0"/>
              <a:t>), „</a:t>
            </a:r>
            <a:r>
              <a:rPr lang="en-US" dirty="0" err="1"/>
              <a:t>Somon</a:t>
            </a:r>
            <a:r>
              <a:rPr lang="en-US" dirty="0"/>
              <a:t> </a:t>
            </a:r>
            <a:r>
              <a:rPr lang="en-US" dirty="0" err="1"/>
              <a:t>shlyapa</a:t>
            </a:r>
            <a:r>
              <a:rPr lang="en-US" dirty="0"/>
              <a:t>“ (1927, </a:t>
            </a:r>
            <a:r>
              <a:rPr lang="en-US" dirty="0" err="1"/>
              <a:t>rejissor</a:t>
            </a:r>
            <a:r>
              <a:rPr lang="en-US" dirty="0"/>
              <a:t> R. </a:t>
            </a:r>
            <a:r>
              <a:rPr lang="en-US" dirty="0" err="1"/>
              <a:t>Kler</a:t>
            </a:r>
            <a:r>
              <a:rPr lang="en-US" dirty="0"/>
              <a:t>)].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8838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CDEED-A527-4118-8C07-CC90BA4D6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KINOSI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E13A2C83-70AD-445F-A34D-B2CEFBA65C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42403" y="1578665"/>
            <a:ext cx="3496544" cy="495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669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3000">
        <p14:doors dir="vert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DDBAB6-12A1-4097-A6CC-651E07980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Mashhur</a:t>
            </a:r>
            <a:r>
              <a:rPr lang="en-US" dirty="0"/>
              <a:t> </a:t>
            </a:r>
            <a:r>
              <a:rPr lang="en-US" dirty="0" err="1"/>
              <a:t>futbolchilari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E6F5E842-F027-4857-B4A0-4CA6F08379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4677" y="2095500"/>
            <a:ext cx="591312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330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3000">
        <p15:prstTrans prst="crush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0CC5AF-3B89-45B4-9A5A-5D2DF37F2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Davlat</a:t>
            </a:r>
            <a:r>
              <a:rPr lang="en-US" dirty="0"/>
              <a:t> </a:t>
            </a:r>
            <a:r>
              <a:rPr lang="en-US" dirty="0" err="1"/>
              <a:t>tuzumi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CE250B-E39F-4648-8613-904D52D22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Fransiya</a:t>
            </a:r>
            <a:r>
              <a:rPr lang="en-US" dirty="0"/>
              <a:t> — </a:t>
            </a:r>
            <a:r>
              <a:rPr lang="en-US" dirty="0" err="1"/>
              <a:t>respublika</a:t>
            </a:r>
            <a:r>
              <a:rPr lang="en-US" dirty="0"/>
              <a:t>, </a:t>
            </a:r>
            <a:r>
              <a:rPr lang="en-US" dirty="0" err="1"/>
              <a:t>tarixda</a:t>
            </a:r>
            <a:r>
              <a:rPr lang="en-US" dirty="0"/>
              <a:t> </a:t>
            </a:r>
            <a:r>
              <a:rPr lang="en-US" dirty="0" err="1"/>
              <a:t>xonlik</a:t>
            </a:r>
            <a:r>
              <a:rPr lang="en-US" dirty="0"/>
              <a:t> </a:t>
            </a:r>
            <a:r>
              <a:rPr lang="en-US" dirty="0" err="1"/>
              <a:t>bolgan</a:t>
            </a:r>
            <a:r>
              <a:rPr lang="en-US" dirty="0"/>
              <a:t>. </a:t>
            </a:r>
            <a:r>
              <a:rPr lang="en-US" dirty="0" err="1"/>
              <a:t>Amaldagi</a:t>
            </a:r>
            <a:r>
              <a:rPr lang="en-US" dirty="0"/>
              <a:t> </a:t>
            </a:r>
            <a:r>
              <a:rPr lang="en-US" dirty="0" err="1"/>
              <a:t>konstitutsiyasi</a:t>
            </a:r>
            <a:r>
              <a:rPr lang="en-US" dirty="0"/>
              <a:t> 1958-yil </a:t>
            </a:r>
            <a:r>
              <a:rPr lang="en-US" dirty="0" err="1"/>
              <a:t>referendumda</a:t>
            </a:r>
            <a:r>
              <a:rPr lang="en-US" dirty="0"/>
              <a:t> </a:t>
            </a:r>
            <a:r>
              <a:rPr lang="en-US" dirty="0" err="1"/>
              <a:t>qabul</a:t>
            </a:r>
            <a:r>
              <a:rPr lang="en-US" dirty="0"/>
              <a:t> </a:t>
            </a:r>
            <a:r>
              <a:rPr lang="en-US" dirty="0" err="1"/>
              <a:t>qilingan</a:t>
            </a:r>
            <a:r>
              <a:rPr lang="en-US" dirty="0"/>
              <a:t> (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necha</a:t>
            </a:r>
            <a:r>
              <a:rPr lang="en-US" dirty="0"/>
              <a:t> </a:t>
            </a:r>
            <a:r>
              <a:rPr lang="en-US" dirty="0" err="1"/>
              <a:t>marta</a:t>
            </a:r>
            <a:r>
              <a:rPr lang="en-US" dirty="0"/>
              <a:t> </a:t>
            </a:r>
            <a:r>
              <a:rPr lang="en-US" dirty="0" err="1"/>
              <a:t>oʻzgartishlar</a:t>
            </a:r>
            <a:r>
              <a:rPr lang="en-US" dirty="0"/>
              <a:t> </a:t>
            </a:r>
            <a:r>
              <a:rPr lang="en-US" dirty="0" err="1"/>
              <a:t>kiritilgan</a:t>
            </a:r>
            <a:r>
              <a:rPr lang="en-US" dirty="0"/>
              <a:t>). </a:t>
            </a:r>
            <a:r>
              <a:rPr lang="en-US" dirty="0" err="1"/>
              <a:t>Davlat</a:t>
            </a:r>
            <a:r>
              <a:rPr lang="en-US" dirty="0"/>
              <a:t> </a:t>
            </a:r>
            <a:r>
              <a:rPr lang="en-US" dirty="0" err="1"/>
              <a:t>boshligʻi</a:t>
            </a:r>
            <a:r>
              <a:rPr lang="en-US" dirty="0"/>
              <a:t> — </a:t>
            </a:r>
            <a:r>
              <a:rPr lang="en-US" dirty="0" err="1"/>
              <a:t>prezident</a:t>
            </a:r>
            <a:r>
              <a:rPr lang="en-US" dirty="0"/>
              <a:t>. U </a:t>
            </a:r>
            <a:r>
              <a:rPr lang="en-US" dirty="0" err="1"/>
              <a:t>umumiy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toʻgʻridan</a:t>
            </a:r>
            <a:r>
              <a:rPr lang="en-US" dirty="0"/>
              <a:t> </a:t>
            </a:r>
            <a:r>
              <a:rPr lang="en-US" dirty="0" err="1"/>
              <a:t>toʻgʻri</a:t>
            </a:r>
            <a:r>
              <a:rPr lang="en-US" dirty="0"/>
              <a:t> </a:t>
            </a:r>
            <a:r>
              <a:rPr lang="en-US" dirty="0" err="1"/>
              <a:t>ovoz</a:t>
            </a:r>
            <a:r>
              <a:rPr lang="en-US" dirty="0"/>
              <a:t> </a:t>
            </a:r>
            <a:r>
              <a:rPr lang="en-US" dirty="0" err="1"/>
              <a:t>berish</a:t>
            </a:r>
            <a:r>
              <a:rPr lang="en-US" dirty="0"/>
              <a:t> </a:t>
            </a:r>
            <a:r>
              <a:rPr lang="en-US" dirty="0" err="1"/>
              <a:t>yoʻli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5yil </a:t>
            </a:r>
            <a:r>
              <a:rPr lang="en-US" dirty="0" err="1"/>
              <a:t>muddatga</a:t>
            </a:r>
            <a:r>
              <a:rPr lang="en-US" dirty="0"/>
              <a:t> </a:t>
            </a:r>
            <a:r>
              <a:rPr lang="en-US" dirty="0" err="1"/>
              <a:t>saylanadi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yana</a:t>
            </a:r>
            <a:r>
              <a:rPr lang="en-US" dirty="0"/>
              <a:t> 1marta </a:t>
            </a:r>
            <a:r>
              <a:rPr lang="en-US" dirty="0" err="1"/>
              <a:t>saylanishi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 </a:t>
            </a:r>
            <a:r>
              <a:rPr lang="en-US" dirty="0" err="1"/>
              <a:t>Qonun</a:t>
            </a:r>
            <a:r>
              <a:rPr lang="en-US" dirty="0"/>
              <a:t> </a:t>
            </a:r>
            <a:r>
              <a:rPr lang="en-US" dirty="0" err="1"/>
              <a:t>chiqaruvchi</a:t>
            </a:r>
            <a:r>
              <a:rPr lang="en-US" dirty="0"/>
              <a:t> </a:t>
            </a:r>
            <a:r>
              <a:rPr lang="en-US" dirty="0" err="1"/>
              <a:t>hokimiyat</a:t>
            </a:r>
            <a:r>
              <a:rPr lang="en-US" dirty="0"/>
              <a:t> — </a:t>
            </a:r>
            <a:r>
              <a:rPr lang="en-US" dirty="0" err="1"/>
              <a:t>parlament</a:t>
            </a:r>
            <a:r>
              <a:rPr lang="en-US" dirty="0"/>
              <a:t> 2 </a:t>
            </a:r>
            <a:r>
              <a:rPr lang="en-US" dirty="0" err="1"/>
              <a:t>palata</a:t>
            </a:r>
            <a:r>
              <a:rPr lang="en-US" dirty="0"/>
              <a:t> (</a:t>
            </a:r>
            <a:r>
              <a:rPr lang="en-US" dirty="0" err="1"/>
              <a:t>Milliy</a:t>
            </a:r>
            <a:r>
              <a:rPr lang="en-US" dirty="0"/>
              <a:t> majlis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Senat</a:t>
            </a:r>
            <a:r>
              <a:rPr lang="en-US" dirty="0"/>
              <a:t>)dan </a:t>
            </a:r>
            <a:r>
              <a:rPr lang="en-US" dirty="0" err="1"/>
              <a:t>iborat</a:t>
            </a:r>
            <a:r>
              <a:rPr lang="en-US" dirty="0"/>
              <a:t>. </a:t>
            </a:r>
            <a:r>
              <a:rPr lang="en-US" dirty="0" err="1"/>
              <a:t>Ijrochi</a:t>
            </a:r>
            <a:r>
              <a:rPr lang="en-US" dirty="0"/>
              <a:t> </a:t>
            </a:r>
            <a:r>
              <a:rPr lang="en-US" dirty="0" err="1"/>
              <a:t>hokimiyatni</a:t>
            </a:r>
            <a:r>
              <a:rPr lang="en-US" dirty="0"/>
              <a:t> </a:t>
            </a:r>
            <a:r>
              <a:rPr lang="en-US" dirty="0" err="1"/>
              <a:t>prezident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Vazirlar</a:t>
            </a:r>
            <a:r>
              <a:rPr lang="en-US" dirty="0"/>
              <a:t> </a:t>
            </a:r>
            <a:r>
              <a:rPr lang="en-US" dirty="0" err="1"/>
              <a:t>Kengashi</a:t>
            </a:r>
            <a:r>
              <a:rPr lang="en-US" dirty="0"/>
              <a:t> (</a:t>
            </a:r>
            <a:r>
              <a:rPr lang="en-US" dirty="0" err="1"/>
              <a:t>hukumat</a:t>
            </a:r>
            <a:r>
              <a:rPr lang="en-US" dirty="0"/>
              <a:t>) </a:t>
            </a:r>
            <a:r>
              <a:rPr lang="en-US" dirty="0" err="1"/>
              <a:t>amalga</a:t>
            </a:r>
            <a:r>
              <a:rPr lang="en-US" dirty="0"/>
              <a:t> </a:t>
            </a:r>
            <a:r>
              <a:rPr lang="en-US" dirty="0" err="1"/>
              <a:t>oshiradi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24340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D45ABB-B54A-409A-AAFF-2259CDC6E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Mashhur</a:t>
            </a:r>
            <a:r>
              <a:rPr lang="en-US" dirty="0"/>
              <a:t> </a:t>
            </a:r>
            <a:r>
              <a:rPr lang="en-US" dirty="0" err="1"/>
              <a:t>futbolchilari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9B065AE-4BD8-4D76-A2E3-339A9D7C8B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1270" y="1935921"/>
            <a:ext cx="2589460" cy="414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6008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Tm="3000">
        <p15:prstTrans prst="curtains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3C2AE6-E56A-40B5-B1F0-DD9EF165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Mashhur</a:t>
            </a:r>
            <a:r>
              <a:rPr lang="en-US" dirty="0"/>
              <a:t>  </a:t>
            </a:r>
            <a:r>
              <a:rPr lang="en-US" dirty="0" err="1"/>
              <a:t>futbolchilari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09DCA5B3-02F2-4165-A559-8DA8707385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5252" y="2209600"/>
            <a:ext cx="2461496" cy="439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652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14:window dir="vert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38D4F2-AC5D-4943-95BE-2DC65C076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Mashhur</a:t>
            </a:r>
            <a:r>
              <a:rPr lang="en-US" dirty="0"/>
              <a:t> </a:t>
            </a:r>
            <a:r>
              <a:rPr lang="en-US" dirty="0" err="1"/>
              <a:t>futbolchilari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49935D1-0009-4BB3-9D54-1969FE4590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7437" y="2095500"/>
            <a:ext cx="49276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9009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F6CDBE-605F-47E2-B4C8-EF3E49CEC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Mashhur</a:t>
            </a:r>
            <a:r>
              <a:rPr lang="en-US" dirty="0"/>
              <a:t> </a:t>
            </a:r>
            <a:r>
              <a:rPr lang="en-US" dirty="0" err="1"/>
              <a:t>futbolchilari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8826453C-32AF-49F1-BB5E-27470B18EE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4678" y="2095500"/>
            <a:ext cx="5913119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90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121D18-EA58-474B-A3AD-34B376BE3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Mashhur</a:t>
            </a:r>
            <a:r>
              <a:rPr lang="en-US" dirty="0"/>
              <a:t> </a:t>
            </a:r>
            <a:r>
              <a:rPr lang="en-US" dirty="0" err="1"/>
              <a:t>futbolchilari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CA77005-1065-4C1F-A7B8-4FC4B40B71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1816" y="1935921"/>
            <a:ext cx="2999644" cy="440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2363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3000">
        <p15:prstTrans prst="crush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1607E4-C257-4360-AC57-674E6EB46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Mashhur</a:t>
            </a:r>
            <a:r>
              <a:rPr lang="en-US" dirty="0"/>
              <a:t> </a:t>
            </a:r>
            <a:r>
              <a:rPr lang="en-US" dirty="0" err="1"/>
              <a:t>futbolchilari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837A32C7-49B3-490B-BBB1-63F1C3997C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9821" y="2239407"/>
            <a:ext cx="4752357" cy="371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4716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151438-5015-4D47-BD25-270BFE4D3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Mashhru</a:t>
            </a:r>
            <a:r>
              <a:rPr lang="en-US" dirty="0"/>
              <a:t> </a:t>
            </a:r>
            <a:r>
              <a:rPr lang="en-US" dirty="0" err="1"/>
              <a:t>futbolchilari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7D465AA1-CE31-419F-96C2-1AA1E0818B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7585" y="1935921"/>
            <a:ext cx="2906180" cy="442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7201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Tm="3000">
        <p15:prstTrans prst="curtains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92BC85-33F7-4C96-9E56-6D5529156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o’tgan</a:t>
            </a:r>
            <a:r>
              <a:rPr lang="en-US" dirty="0"/>
              <a:t> </a:t>
            </a:r>
            <a:r>
              <a:rPr lang="en-US" dirty="0" err="1"/>
              <a:t>yilgi</a:t>
            </a:r>
            <a:r>
              <a:rPr lang="en-US" dirty="0"/>
              <a:t> </a:t>
            </a:r>
            <a:r>
              <a:rPr lang="en-US" dirty="0" err="1"/>
              <a:t>jahon</a:t>
            </a:r>
            <a:r>
              <a:rPr lang="en-US" dirty="0"/>
              <a:t> </a:t>
            </a:r>
            <a:r>
              <a:rPr lang="en-US" dirty="0" err="1"/>
              <a:t>chempioni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7837E700-86AE-4D4D-8A1A-FE1681845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1524" y="2095500"/>
            <a:ext cx="7039427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21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>
        <p14:vortex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AC6F06-675F-4757-A8B6-39709DC82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21DB03A-7711-4A21-A2DD-B9D3AA82326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7080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5A7A5B-123E-468E-BF77-69ACC11E7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Tabiati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F4A855-AE7C-4E48-A1BA-63ECC7DC2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Fransiyaning</a:t>
            </a:r>
            <a:r>
              <a:rPr lang="en-US" dirty="0"/>
              <a:t> </a:t>
            </a:r>
            <a:r>
              <a:rPr lang="en-US" dirty="0" err="1"/>
              <a:t>sharq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janubida</a:t>
            </a:r>
            <a:r>
              <a:rPr lang="en-US" dirty="0"/>
              <a:t> </a:t>
            </a:r>
            <a:r>
              <a:rPr lang="en-US" dirty="0" err="1"/>
              <a:t>togʻ</a:t>
            </a:r>
            <a:r>
              <a:rPr lang="en-US" dirty="0"/>
              <a:t> </a:t>
            </a:r>
            <a:r>
              <a:rPr lang="en-US" dirty="0" err="1"/>
              <a:t>tizmalari</a:t>
            </a:r>
            <a:r>
              <a:rPr lang="en-US" dirty="0"/>
              <a:t>, </a:t>
            </a:r>
            <a:r>
              <a:rPr lang="en-US" dirty="0" err="1"/>
              <a:t>markazining</a:t>
            </a:r>
            <a:r>
              <a:rPr lang="en-US" dirty="0"/>
              <a:t> </a:t>
            </a:r>
            <a:r>
              <a:rPr lang="en-US" dirty="0" err="1"/>
              <a:t>janubiy</a:t>
            </a:r>
            <a:r>
              <a:rPr lang="en-US" dirty="0"/>
              <a:t> </a:t>
            </a:r>
            <a:r>
              <a:rPr lang="en-US" dirty="0" err="1"/>
              <a:t>qismida</a:t>
            </a:r>
            <a:r>
              <a:rPr lang="en-US" dirty="0"/>
              <a:t> </a:t>
            </a:r>
            <a:r>
              <a:rPr lang="en-US" dirty="0" err="1"/>
              <a:t>togʻ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keng</a:t>
            </a:r>
            <a:r>
              <a:rPr lang="en-US" dirty="0"/>
              <a:t> </a:t>
            </a:r>
            <a:r>
              <a:rPr lang="en-US" dirty="0" err="1"/>
              <a:t>tekisliklar</a:t>
            </a:r>
            <a:r>
              <a:rPr lang="en-US" dirty="0"/>
              <a:t> bor. Alp </a:t>
            </a:r>
            <a:r>
              <a:rPr lang="en-US" dirty="0" err="1"/>
              <a:t>togʻlari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Yura</a:t>
            </a:r>
            <a:r>
              <a:rPr lang="en-US" dirty="0"/>
              <a:t> </a:t>
            </a:r>
            <a:r>
              <a:rPr lang="en-US" dirty="0" err="1"/>
              <a:t>togʻlari</a:t>
            </a:r>
            <a:r>
              <a:rPr lang="en-US" dirty="0"/>
              <a:t> </a:t>
            </a:r>
            <a:r>
              <a:rPr lang="en-US" dirty="0" err="1"/>
              <a:t>Italiya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Shveysariya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tabiiy</a:t>
            </a:r>
            <a:r>
              <a:rPr lang="en-US" dirty="0"/>
              <a:t> </a:t>
            </a:r>
            <a:r>
              <a:rPr lang="en-US" dirty="0" err="1"/>
              <a:t>chegarani</a:t>
            </a:r>
            <a:r>
              <a:rPr lang="en-US" dirty="0"/>
              <a:t> </a:t>
            </a:r>
            <a:r>
              <a:rPr lang="en-US" dirty="0" err="1"/>
              <a:t>tashkil</a:t>
            </a:r>
            <a:r>
              <a:rPr lang="en-US" dirty="0"/>
              <a:t> </a:t>
            </a:r>
            <a:r>
              <a:rPr lang="en-US" dirty="0" err="1"/>
              <a:t>etgan</a:t>
            </a:r>
            <a:r>
              <a:rPr lang="en-US" dirty="0"/>
              <a:t>. </a:t>
            </a:r>
            <a:r>
              <a:rPr lang="en-US" dirty="0" err="1"/>
              <a:t>Fransiyadagi</a:t>
            </a:r>
            <a:r>
              <a:rPr lang="en-US" dirty="0"/>
              <a:t> Alp </a:t>
            </a:r>
            <a:r>
              <a:rPr lang="en-US" dirty="0" err="1"/>
              <a:t>togʻlarining</a:t>
            </a:r>
            <a:r>
              <a:rPr lang="en-US" dirty="0"/>
              <a:t> </a:t>
            </a:r>
            <a:r>
              <a:rPr lang="en-US" dirty="0" err="1"/>
              <a:t>koʻp</a:t>
            </a:r>
            <a:r>
              <a:rPr lang="en-US" dirty="0"/>
              <a:t> </a:t>
            </a:r>
            <a:r>
              <a:rPr lang="en-US" dirty="0" err="1"/>
              <a:t>choʻqqilari</a:t>
            </a:r>
            <a:r>
              <a:rPr lang="en-US" dirty="0"/>
              <a:t> 4000 m dan </a:t>
            </a:r>
            <a:r>
              <a:rPr lang="en-US" dirty="0" err="1"/>
              <a:t>ziyod</a:t>
            </a:r>
            <a:r>
              <a:rPr lang="en-US" dirty="0"/>
              <a:t>. </a:t>
            </a:r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baland</a:t>
            </a:r>
            <a:r>
              <a:rPr lang="en-US" dirty="0"/>
              <a:t> </a:t>
            </a:r>
            <a:r>
              <a:rPr lang="en-US" dirty="0" err="1"/>
              <a:t>joyi</a:t>
            </a:r>
            <a:r>
              <a:rPr lang="en-US" dirty="0"/>
              <a:t> — </a:t>
            </a:r>
            <a:r>
              <a:rPr lang="en-US" dirty="0" err="1"/>
              <a:t>Monblan</a:t>
            </a:r>
            <a:r>
              <a:rPr lang="en-US" dirty="0"/>
              <a:t> </a:t>
            </a:r>
            <a:r>
              <a:rPr lang="en-US" dirty="0" err="1"/>
              <a:t>togʻi</a:t>
            </a:r>
            <a:r>
              <a:rPr lang="en-US" dirty="0"/>
              <a:t> (4807 m). </a:t>
            </a:r>
            <a:r>
              <a:rPr lang="en-US" dirty="0" err="1"/>
              <a:t>Balandligi</a:t>
            </a:r>
            <a:r>
              <a:rPr lang="en-US" dirty="0"/>
              <a:t> 1700 m </a:t>
            </a:r>
            <a:r>
              <a:rPr lang="en-US" dirty="0" err="1"/>
              <a:t>gacha</a:t>
            </a:r>
            <a:r>
              <a:rPr lang="en-US" dirty="0"/>
              <a:t> </a:t>
            </a:r>
            <a:r>
              <a:rPr lang="en-US" dirty="0" err="1"/>
              <a:t>boʻlgan</a:t>
            </a:r>
            <a:r>
              <a:rPr lang="en-US" dirty="0"/>
              <a:t> </a:t>
            </a:r>
            <a:r>
              <a:rPr lang="en-US" dirty="0" err="1"/>
              <a:t>Yura</a:t>
            </a:r>
            <a:r>
              <a:rPr lang="en-US" dirty="0"/>
              <a:t> </a:t>
            </a:r>
            <a:r>
              <a:rPr lang="en-US" dirty="0" err="1"/>
              <a:t>togʻlari</a:t>
            </a:r>
            <a:r>
              <a:rPr lang="en-US" dirty="0"/>
              <a:t> Belfort </a:t>
            </a:r>
            <a:r>
              <a:rPr lang="en-US" dirty="0" err="1"/>
              <a:t>pastligi</a:t>
            </a:r>
            <a:r>
              <a:rPr lang="en-US" dirty="0"/>
              <a:t> </a:t>
            </a:r>
            <a:r>
              <a:rPr lang="en-US" dirty="0" err="1"/>
              <a:t>tomonga</a:t>
            </a:r>
            <a:r>
              <a:rPr lang="en-US" dirty="0"/>
              <a:t> Rona </a:t>
            </a:r>
            <a:r>
              <a:rPr lang="en-US" dirty="0" err="1"/>
              <a:t>daryosi</a:t>
            </a:r>
            <a:r>
              <a:rPr lang="en-US" dirty="0"/>
              <a:t> </a:t>
            </a:r>
            <a:r>
              <a:rPr lang="en-US" dirty="0" err="1"/>
              <a:t>vodiylari</a:t>
            </a:r>
            <a:r>
              <a:rPr lang="en-US" dirty="0"/>
              <a:t> </a:t>
            </a:r>
            <a:r>
              <a:rPr lang="en-US" dirty="0" err="1"/>
              <a:t>uzra</a:t>
            </a:r>
            <a:r>
              <a:rPr lang="en-US" dirty="0"/>
              <a:t> </a:t>
            </a:r>
            <a:r>
              <a:rPr lang="en-US" dirty="0" err="1"/>
              <a:t>pasayib</a:t>
            </a:r>
            <a:r>
              <a:rPr lang="en-US" dirty="0"/>
              <a:t> </a:t>
            </a:r>
            <a:r>
              <a:rPr lang="en-US" dirty="0" err="1"/>
              <a:t>boradi</a:t>
            </a:r>
            <a:r>
              <a:rPr lang="en-US" dirty="0"/>
              <a:t>. Belfort </a:t>
            </a:r>
            <a:r>
              <a:rPr lang="en-US" dirty="0" err="1"/>
              <a:t>pastligining</a:t>
            </a:r>
            <a:r>
              <a:rPr lang="en-US" dirty="0"/>
              <a:t> </a:t>
            </a:r>
            <a:r>
              <a:rPr lang="en-US" dirty="0" err="1"/>
              <a:t>shimoli</a:t>
            </a:r>
            <a:r>
              <a:rPr lang="en-US" dirty="0"/>
              <a:t>- </a:t>
            </a:r>
            <a:r>
              <a:rPr lang="en-US" dirty="0" err="1"/>
              <a:t>sharqiy</a:t>
            </a:r>
            <a:r>
              <a:rPr lang="en-US" dirty="0"/>
              <a:t> </a:t>
            </a:r>
            <a:r>
              <a:rPr lang="en-US" dirty="0" err="1"/>
              <a:t>tomonidan</a:t>
            </a:r>
            <a:r>
              <a:rPr lang="en-US" dirty="0"/>
              <a:t> </a:t>
            </a:r>
            <a:r>
              <a:rPr lang="en-US" dirty="0" err="1"/>
              <a:t>Reyn</a:t>
            </a:r>
            <a:r>
              <a:rPr lang="en-US" dirty="0"/>
              <a:t> </a:t>
            </a:r>
            <a:r>
              <a:rPr lang="en-US" dirty="0" err="1"/>
              <a:t>boʻylab</a:t>
            </a:r>
            <a:r>
              <a:rPr lang="en-US" dirty="0"/>
              <a:t>, </a:t>
            </a:r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Germaniya</a:t>
            </a:r>
            <a:r>
              <a:rPr lang="en-US" dirty="0"/>
              <a:t> </a:t>
            </a:r>
            <a:r>
              <a:rPr lang="en-US" dirty="0" err="1"/>
              <a:t>chegarasi</a:t>
            </a:r>
            <a:r>
              <a:rPr lang="en-US" dirty="0"/>
              <a:t> </a:t>
            </a:r>
            <a:r>
              <a:rPr lang="en-US" dirty="0" err="1"/>
              <a:t>oʻtadi</a:t>
            </a:r>
            <a:r>
              <a:rPr lang="en-US" dirty="0"/>
              <a:t>. Bu </a:t>
            </a:r>
            <a:r>
              <a:rPr lang="en-US" dirty="0" err="1"/>
              <a:t>joyda</a:t>
            </a:r>
            <a:r>
              <a:rPr lang="en-US" dirty="0"/>
              <a:t> </a:t>
            </a:r>
            <a:r>
              <a:rPr lang="en-US" dirty="0" err="1"/>
              <a:t>balandligi</a:t>
            </a:r>
            <a:r>
              <a:rPr lang="en-US" dirty="0"/>
              <a:t> 1424 m </a:t>
            </a:r>
            <a:r>
              <a:rPr lang="en-US" dirty="0" err="1"/>
              <a:t>boʻlgan</a:t>
            </a:r>
            <a:r>
              <a:rPr lang="en-US" dirty="0"/>
              <a:t> </a:t>
            </a:r>
            <a:r>
              <a:rPr lang="en-US" dirty="0" err="1"/>
              <a:t>Vogez</a:t>
            </a:r>
            <a:r>
              <a:rPr lang="en-US" dirty="0"/>
              <a:t> </a:t>
            </a:r>
            <a:r>
              <a:rPr lang="en-US" dirty="0" err="1"/>
              <a:t>togʻ</a:t>
            </a:r>
            <a:r>
              <a:rPr lang="en-US" dirty="0"/>
              <a:t> </a:t>
            </a:r>
            <a:r>
              <a:rPr lang="en-US" dirty="0" err="1"/>
              <a:t>tizmasi</a:t>
            </a:r>
            <a:r>
              <a:rPr lang="en-US" dirty="0"/>
              <a:t> </a:t>
            </a:r>
            <a:r>
              <a:rPr lang="en-US" dirty="0" err="1"/>
              <a:t>mavjud</a:t>
            </a:r>
            <a:r>
              <a:rPr lang="en-US" dirty="0"/>
              <a:t>. </a:t>
            </a:r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Ispaniya</a:t>
            </a:r>
            <a:r>
              <a:rPr lang="en-US" dirty="0"/>
              <a:t> </a:t>
            </a:r>
            <a:r>
              <a:rPr lang="en-US" dirty="0" err="1"/>
              <a:t>oʻrtasida</a:t>
            </a:r>
            <a:r>
              <a:rPr lang="en-US" dirty="0"/>
              <a:t> </a:t>
            </a:r>
            <a:r>
              <a:rPr lang="en-US" dirty="0" err="1"/>
              <a:t>tabiiy</a:t>
            </a:r>
            <a:r>
              <a:rPr lang="en-US" dirty="0"/>
              <a:t> </a:t>
            </a:r>
            <a:r>
              <a:rPr lang="en-US" dirty="0" err="1"/>
              <a:t>chegara</a:t>
            </a:r>
            <a:r>
              <a:rPr lang="en-US" dirty="0"/>
              <a:t> </a:t>
            </a:r>
            <a:r>
              <a:rPr lang="en-US" dirty="0" err="1"/>
              <a:t>boʻlgan</a:t>
            </a:r>
            <a:r>
              <a:rPr lang="en-US" dirty="0"/>
              <a:t> </a:t>
            </a:r>
            <a:r>
              <a:rPr lang="en-US" dirty="0" err="1"/>
              <a:t>Pirenei</a:t>
            </a:r>
            <a:r>
              <a:rPr lang="en-US" dirty="0"/>
              <a:t> </a:t>
            </a:r>
            <a:r>
              <a:rPr lang="en-US" dirty="0" err="1"/>
              <a:t>togʻlarining</a:t>
            </a:r>
            <a:r>
              <a:rPr lang="en-US" dirty="0"/>
              <a:t> </a:t>
            </a:r>
            <a:r>
              <a:rPr lang="en-US" dirty="0" err="1"/>
              <a:t>balandligi</a:t>
            </a:r>
            <a:r>
              <a:rPr lang="en-US" dirty="0"/>
              <a:t> </a:t>
            </a:r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tomonida</a:t>
            </a:r>
            <a:r>
              <a:rPr lang="en-US" dirty="0"/>
              <a:t> 3298 m </a:t>
            </a:r>
            <a:r>
              <a:rPr lang="en-US" dirty="0" err="1"/>
              <a:t>ga</a:t>
            </a:r>
            <a:r>
              <a:rPr lang="en-US" dirty="0"/>
              <a:t> (</a:t>
            </a:r>
            <a:r>
              <a:rPr lang="en-US" dirty="0" err="1"/>
              <a:t>Vinmal</a:t>
            </a:r>
            <a:r>
              <a:rPr lang="en-US" dirty="0"/>
              <a:t>) </a:t>
            </a:r>
            <a:r>
              <a:rPr lang="en-US" dirty="0" err="1"/>
              <a:t>yetadi</a:t>
            </a:r>
            <a:r>
              <a:rPr lang="en-US" dirty="0"/>
              <a:t>. </a:t>
            </a:r>
            <a:r>
              <a:rPr lang="en-US" dirty="0" err="1"/>
              <a:t>Fransiyada</a:t>
            </a:r>
            <a:r>
              <a:rPr lang="en-US" dirty="0"/>
              <a:t> </a:t>
            </a:r>
            <a:r>
              <a:rPr lang="en-US" dirty="0" err="1"/>
              <a:t>foydali</a:t>
            </a:r>
            <a:r>
              <a:rPr lang="en-US" dirty="0"/>
              <a:t> </a:t>
            </a:r>
            <a:r>
              <a:rPr lang="en-US" dirty="0" err="1"/>
              <a:t>qazilmalardan</a:t>
            </a:r>
            <a:r>
              <a:rPr lang="en-US" dirty="0"/>
              <a:t> </a:t>
            </a:r>
            <a:r>
              <a:rPr lang="en-US" dirty="0" err="1"/>
              <a:t>koʻmir</a:t>
            </a:r>
            <a:r>
              <a:rPr lang="en-US" dirty="0"/>
              <a:t>, temir </a:t>
            </a:r>
            <a:r>
              <a:rPr lang="en-US" dirty="0" err="1"/>
              <a:t>rudasi</a:t>
            </a:r>
            <a:r>
              <a:rPr lang="en-US" dirty="0"/>
              <a:t>, </a:t>
            </a:r>
            <a:r>
              <a:rPr lang="en-US" dirty="0" err="1"/>
              <a:t>uran</a:t>
            </a:r>
            <a:r>
              <a:rPr lang="en-US" dirty="0"/>
              <a:t>, </a:t>
            </a:r>
            <a:r>
              <a:rPr lang="en-US" dirty="0" err="1"/>
              <a:t>tabiiy</a:t>
            </a:r>
            <a:r>
              <a:rPr lang="en-US" dirty="0"/>
              <a:t> </a:t>
            </a:r>
            <a:r>
              <a:rPr lang="en-US" dirty="0" err="1"/>
              <a:t>gaz</a:t>
            </a:r>
            <a:r>
              <a:rPr lang="en-US" dirty="0"/>
              <a:t>, </a:t>
            </a:r>
            <a:r>
              <a:rPr lang="en-US" dirty="0" err="1"/>
              <a:t>volfram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surma</a:t>
            </a:r>
            <a:r>
              <a:rPr lang="en-US" dirty="0"/>
              <a:t>, talk </a:t>
            </a:r>
            <a:r>
              <a:rPr lang="en-US" dirty="0" err="1"/>
              <a:t>xomashyosi</a:t>
            </a:r>
            <a:r>
              <a:rPr lang="en-US" dirty="0"/>
              <a:t>, </a:t>
            </a:r>
            <a:r>
              <a:rPr lang="en-US" dirty="0" err="1"/>
              <a:t>qoʻrgʻoshin</a:t>
            </a:r>
            <a:r>
              <a:rPr lang="en-US" dirty="0"/>
              <a:t>, </a:t>
            </a:r>
            <a:r>
              <a:rPr lang="en-US" dirty="0" err="1"/>
              <a:t>oltingugurt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rux</a:t>
            </a:r>
            <a:r>
              <a:rPr lang="en-US" dirty="0"/>
              <a:t> bor. </a:t>
            </a:r>
            <a:r>
              <a:rPr lang="en-US" dirty="0" err="1"/>
              <a:t>Neft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gaz</a:t>
            </a:r>
            <a:r>
              <a:rPr lang="en-US" dirty="0"/>
              <a:t> </a:t>
            </a:r>
            <a:r>
              <a:rPr lang="en-US" dirty="0" err="1"/>
              <a:t>juda</a:t>
            </a:r>
            <a:r>
              <a:rPr lang="en-US" dirty="0"/>
              <a:t> </a:t>
            </a:r>
            <a:r>
              <a:rPr lang="en-US" dirty="0" err="1"/>
              <a:t>kam</a:t>
            </a:r>
            <a:r>
              <a:rPr lang="en-US" dirty="0"/>
              <a:t> </a:t>
            </a:r>
            <a:r>
              <a:rPr lang="en-US" dirty="0" err="1"/>
              <a:t>miqdorda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9734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E641D2-8C02-4982-AC00-A2FBD2C57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TABIATI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D86E784-4055-4D3D-9C2E-5CC041F16E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3130" y="1935921"/>
            <a:ext cx="6247862" cy="390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437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 advTm="3000">
        <p15:prstTrans prst="origami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950EB1-EC4B-4DC7-B8A5-8DD34B146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Aholisi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ADC456-8C28-4A99-8B8D-4FDE7C249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Aholisining</a:t>
            </a:r>
            <a:r>
              <a:rPr lang="en-US" dirty="0"/>
              <a:t> 90 % dan </a:t>
            </a:r>
            <a:r>
              <a:rPr lang="en-US" dirty="0" err="1"/>
              <a:t>koʻproga</a:t>
            </a:r>
            <a:r>
              <a:rPr lang="en-US" dirty="0"/>
              <a:t> </a:t>
            </a:r>
            <a:r>
              <a:rPr lang="en-US" dirty="0" err="1"/>
              <a:t>fransuzlar</a:t>
            </a:r>
            <a:r>
              <a:rPr lang="en-US" dirty="0"/>
              <a:t>; </a:t>
            </a:r>
            <a:r>
              <a:rPr lang="en-US" dirty="0" err="1"/>
              <a:t>shuningdek</a:t>
            </a:r>
            <a:r>
              <a:rPr lang="en-US" dirty="0"/>
              <a:t>, </a:t>
            </a:r>
            <a:r>
              <a:rPr lang="en-US" dirty="0" err="1"/>
              <a:t>elzas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lotaring</a:t>
            </a:r>
            <a:r>
              <a:rPr lang="en-US" dirty="0"/>
              <a:t>, </a:t>
            </a:r>
            <a:r>
              <a:rPr lang="en-US" dirty="0" err="1"/>
              <a:t>katalon</a:t>
            </a:r>
            <a:r>
              <a:rPr lang="en-US" dirty="0"/>
              <a:t>, </a:t>
            </a:r>
            <a:r>
              <a:rPr lang="en-US" dirty="0" err="1"/>
              <a:t>breton</a:t>
            </a:r>
            <a:r>
              <a:rPr lang="en-US" dirty="0"/>
              <a:t>, </a:t>
            </a:r>
            <a:r>
              <a:rPr lang="en-US" dirty="0" err="1"/>
              <a:t>flamand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basklar</a:t>
            </a:r>
            <a:r>
              <a:rPr lang="en-US" dirty="0"/>
              <a:t> ham </a:t>
            </a:r>
            <a:r>
              <a:rPr lang="en-US" dirty="0" err="1"/>
              <a:t>yashaydi</a:t>
            </a:r>
            <a:r>
              <a:rPr lang="en-US" dirty="0"/>
              <a:t>. 3,5 </a:t>
            </a:r>
            <a:r>
              <a:rPr lang="en-US" dirty="0" err="1"/>
              <a:t>mln</a:t>
            </a:r>
            <a:r>
              <a:rPr lang="en-US" dirty="0"/>
              <a:t>. </a:t>
            </a:r>
            <a:r>
              <a:rPr lang="en-US" dirty="0" err="1"/>
              <a:t>muhojir</a:t>
            </a:r>
            <a:r>
              <a:rPr lang="en-US" dirty="0"/>
              <a:t> (</a:t>
            </a:r>
            <a:r>
              <a:rPr lang="en-US" dirty="0" err="1"/>
              <a:t>jazoir</a:t>
            </a:r>
            <a:r>
              <a:rPr lang="en-US" dirty="0"/>
              <a:t>, </a:t>
            </a:r>
            <a:r>
              <a:rPr lang="en-US" dirty="0" err="1"/>
              <a:t>portugal</a:t>
            </a:r>
            <a:r>
              <a:rPr lang="en-US" dirty="0"/>
              <a:t>, </a:t>
            </a:r>
            <a:r>
              <a:rPr lang="en-US" dirty="0" err="1"/>
              <a:t>italyan</a:t>
            </a:r>
            <a:r>
              <a:rPr lang="en-US" dirty="0"/>
              <a:t>, </a:t>
            </a:r>
            <a:r>
              <a:rPr lang="en-US" dirty="0" err="1"/>
              <a:t>ispan</a:t>
            </a:r>
            <a:r>
              <a:rPr lang="en-US" dirty="0"/>
              <a:t>, </a:t>
            </a:r>
            <a:r>
              <a:rPr lang="en-US" dirty="0" err="1"/>
              <a:t>arman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boshqalar</a:t>
            </a:r>
            <a:r>
              <a:rPr lang="en-US" dirty="0"/>
              <a:t>) bor. 4 </a:t>
            </a:r>
            <a:r>
              <a:rPr lang="en-US" dirty="0" err="1"/>
              <a:t>mln</a:t>
            </a:r>
            <a:r>
              <a:rPr lang="en-US" dirty="0"/>
              <a:t>. </a:t>
            </a:r>
            <a:r>
              <a:rPr lang="en-US" dirty="0" err="1"/>
              <a:t>musulmon</a:t>
            </a:r>
            <a:r>
              <a:rPr lang="en-US" dirty="0"/>
              <a:t> </a:t>
            </a:r>
            <a:r>
              <a:rPr lang="en-US" dirty="0" err="1"/>
              <a:t>istiqomat</a:t>
            </a:r>
            <a:r>
              <a:rPr lang="en-US" dirty="0"/>
              <a:t> </a:t>
            </a:r>
            <a:r>
              <a:rPr lang="en-US" dirty="0" err="1"/>
              <a:t>qiladi</a:t>
            </a:r>
            <a:r>
              <a:rPr lang="en-US" dirty="0"/>
              <a:t>. </a:t>
            </a:r>
            <a:r>
              <a:rPr lang="en-US" dirty="0" err="1"/>
              <a:t>Rasmiy</a:t>
            </a:r>
            <a:r>
              <a:rPr lang="en-US" dirty="0"/>
              <a:t> </a:t>
            </a:r>
            <a:r>
              <a:rPr lang="en-US" dirty="0" err="1"/>
              <a:t>tili</a:t>
            </a:r>
            <a:r>
              <a:rPr lang="en-US" dirty="0"/>
              <a:t> — </a:t>
            </a:r>
            <a:r>
              <a:rPr lang="en-US" dirty="0" err="1"/>
              <a:t>fransuz</a:t>
            </a:r>
            <a:r>
              <a:rPr lang="en-US" dirty="0"/>
              <a:t> </a:t>
            </a:r>
            <a:r>
              <a:rPr lang="en-US" dirty="0" err="1"/>
              <a:t>tili</a:t>
            </a:r>
            <a:r>
              <a:rPr lang="en-US" dirty="0"/>
              <a:t>. </a:t>
            </a:r>
            <a:r>
              <a:rPr lang="en-US" dirty="0" err="1"/>
              <a:t>Bundan</a:t>
            </a:r>
            <a:r>
              <a:rPr lang="en-US" dirty="0"/>
              <a:t> </a:t>
            </a:r>
            <a:r>
              <a:rPr lang="en-US" dirty="0" err="1"/>
              <a:t>tashqari</a:t>
            </a:r>
            <a:r>
              <a:rPr lang="en-US" dirty="0"/>
              <a:t>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qancha</a:t>
            </a:r>
            <a:r>
              <a:rPr lang="en-US" dirty="0"/>
              <a:t> </a:t>
            </a:r>
            <a:r>
              <a:rPr lang="en-US" dirty="0" err="1"/>
              <a:t>mahalliy</a:t>
            </a:r>
            <a:r>
              <a:rPr lang="en-US" dirty="0"/>
              <a:t> </a:t>
            </a:r>
            <a:r>
              <a:rPr lang="en-US" dirty="0" err="1"/>
              <a:t>shevalar</a:t>
            </a:r>
            <a:r>
              <a:rPr lang="en-US" dirty="0"/>
              <a:t> ham </a:t>
            </a:r>
            <a:r>
              <a:rPr lang="en-US" dirty="0" err="1"/>
              <a:t>mavjud</a:t>
            </a:r>
            <a:r>
              <a:rPr lang="en-US" dirty="0"/>
              <a:t>. Shahar </a:t>
            </a:r>
            <a:r>
              <a:rPr lang="en-US" dirty="0" err="1"/>
              <a:t>aholisi</a:t>
            </a:r>
            <a:r>
              <a:rPr lang="en-US" dirty="0"/>
              <a:t> 73 %. </a:t>
            </a:r>
            <a:r>
              <a:rPr lang="en-US" dirty="0" err="1"/>
              <a:t>Aholining</a:t>
            </a:r>
            <a:r>
              <a:rPr lang="en-US" dirty="0"/>
              <a:t> 80 % </a:t>
            </a:r>
            <a:r>
              <a:rPr lang="en-US" dirty="0" err="1"/>
              <a:t>xristian</a:t>
            </a:r>
            <a:r>
              <a:rPr lang="en-US" dirty="0"/>
              <a:t> (</a:t>
            </a:r>
            <a:r>
              <a:rPr lang="en-US" dirty="0" err="1"/>
              <a:t>katolik</a:t>
            </a:r>
            <a:r>
              <a:rPr lang="en-US" dirty="0"/>
              <a:t>), 5 % </a:t>
            </a:r>
            <a:r>
              <a:rPr lang="en-US" dirty="0" err="1"/>
              <a:t>ga</a:t>
            </a:r>
            <a:r>
              <a:rPr lang="en-US" dirty="0"/>
              <a:t> </a:t>
            </a:r>
            <a:r>
              <a:rPr lang="en-US" dirty="0" err="1"/>
              <a:t>yaqini</a:t>
            </a:r>
            <a:r>
              <a:rPr lang="en-US" dirty="0"/>
              <a:t> </a:t>
            </a:r>
            <a:r>
              <a:rPr lang="en-US" dirty="0" err="1"/>
              <a:t>musulmon</a:t>
            </a:r>
            <a:r>
              <a:rPr lang="en-US" dirty="0"/>
              <a:t>, 2 % protestant, 1 % </a:t>
            </a:r>
            <a:r>
              <a:rPr lang="en-US" dirty="0" err="1"/>
              <a:t>yahudiy</a:t>
            </a:r>
            <a:r>
              <a:rPr lang="en-US" dirty="0"/>
              <a:t>. </a:t>
            </a:r>
            <a:r>
              <a:rPr lang="en-US" dirty="0" err="1"/>
              <a:t>Yirik</a:t>
            </a:r>
            <a:r>
              <a:rPr lang="en-US" dirty="0"/>
              <a:t> </a:t>
            </a:r>
            <a:r>
              <a:rPr lang="en-US" dirty="0" err="1"/>
              <a:t>shaharlari</a:t>
            </a:r>
            <a:r>
              <a:rPr lang="en-US" dirty="0"/>
              <a:t>: </a:t>
            </a:r>
            <a:r>
              <a:rPr lang="en-US" dirty="0" err="1"/>
              <a:t>Parij</a:t>
            </a:r>
            <a:r>
              <a:rPr lang="en-US" dirty="0"/>
              <a:t>, </a:t>
            </a:r>
            <a:r>
              <a:rPr lang="en-US" dirty="0" err="1"/>
              <a:t>Marsel</a:t>
            </a:r>
            <a:r>
              <a:rPr lang="en-US" dirty="0"/>
              <a:t>, Lion, </a:t>
            </a:r>
            <a:r>
              <a:rPr lang="en-US" dirty="0" err="1"/>
              <a:t>Tuluza</a:t>
            </a:r>
            <a:r>
              <a:rPr lang="en-US" dirty="0"/>
              <a:t>, </a:t>
            </a:r>
            <a:r>
              <a:rPr lang="en-US" dirty="0" err="1"/>
              <a:t>Nitssa</a:t>
            </a:r>
            <a:r>
              <a:rPr lang="en-US" dirty="0"/>
              <a:t>, </a:t>
            </a:r>
            <a:r>
              <a:rPr lang="en-US" dirty="0" err="1"/>
              <a:t>Nant</a:t>
            </a:r>
            <a:r>
              <a:rPr lang="en-US" dirty="0"/>
              <a:t>, Strasburg, </a:t>
            </a:r>
            <a:r>
              <a:rPr lang="en-US" dirty="0" err="1"/>
              <a:t>Bordo</a:t>
            </a:r>
            <a:r>
              <a:rPr lang="en-US" dirty="0"/>
              <a:t>, </a:t>
            </a:r>
            <a:r>
              <a:rPr lang="en-US" dirty="0" err="1"/>
              <a:t>Monpelye</a:t>
            </a:r>
            <a:r>
              <a:rPr lang="en-US" dirty="0"/>
              <a:t>, </a:t>
            </a:r>
            <a:r>
              <a:rPr lang="en-US" dirty="0" err="1"/>
              <a:t>Lill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62843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F7D2AE-71B3-4311-8995-B2E232648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AHOLISI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6B607870-DE4E-4E4A-A632-F9CF90B01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7748" y="2095500"/>
            <a:ext cx="6006978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5631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3000">
        <p15:prstTrans prst="peelOff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30B28A-E9F0-4D04-A863-E71D8CD6C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Asosiy</a:t>
            </a:r>
            <a:r>
              <a:rPr lang="en-US" dirty="0"/>
              <a:t> </a:t>
            </a:r>
            <a:r>
              <a:rPr lang="en-US" dirty="0" err="1"/>
              <a:t>siyosiy</a:t>
            </a:r>
            <a:r>
              <a:rPr lang="en-US" dirty="0"/>
              <a:t> </a:t>
            </a:r>
            <a:r>
              <a:rPr lang="en-US" dirty="0" err="1"/>
              <a:t>partiyalari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kasaba</a:t>
            </a:r>
            <a:r>
              <a:rPr lang="en-US" dirty="0"/>
              <a:t> </a:t>
            </a:r>
            <a:r>
              <a:rPr lang="en-US" dirty="0" err="1"/>
              <a:t>uyushmalari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DD2E3A-E95D-42F7-97EB-1995F33C7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sotsialistik</a:t>
            </a:r>
            <a:r>
              <a:rPr lang="en-US" dirty="0"/>
              <a:t> </a:t>
            </a:r>
            <a:r>
              <a:rPr lang="en-US" dirty="0" err="1"/>
              <a:t>partiyasi</a:t>
            </a:r>
            <a:r>
              <a:rPr lang="en-US" dirty="0"/>
              <a:t>, 1971-yil </a:t>
            </a:r>
            <a:r>
              <a:rPr lang="en-US" dirty="0" err="1"/>
              <a:t>tashkil</a:t>
            </a:r>
            <a:r>
              <a:rPr lang="en-US" dirty="0"/>
              <a:t> </a:t>
            </a:r>
            <a:r>
              <a:rPr lang="en-US" dirty="0" err="1"/>
              <a:t>etilgan</a:t>
            </a:r>
            <a:r>
              <a:rPr lang="en-US" dirty="0"/>
              <a:t>; </a:t>
            </a:r>
            <a:r>
              <a:rPr lang="en-US" dirty="0" err="1"/>
              <a:t>Respublikani</a:t>
            </a:r>
            <a:r>
              <a:rPr lang="en-US" dirty="0"/>
              <a:t> </a:t>
            </a:r>
            <a:r>
              <a:rPr lang="en-US" dirty="0" err="1"/>
              <a:t>qoʻllabquvvatlash</a:t>
            </a:r>
            <a:r>
              <a:rPr lang="en-US" dirty="0"/>
              <a:t> </a:t>
            </a:r>
            <a:r>
              <a:rPr lang="en-US" dirty="0" err="1"/>
              <a:t>birlashuvi</a:t>
            </a:r>
            <a:r>
              <a:rPr lang="en-US" dirty="0"/>
              <a:t> </a:t>
            </a:r>
            <a:r>
              <a:rPr lang="en-US" dirty="0" err="1"/>
              <a:t>partiyasi</a:t>
            </a:r>
            <a:r>
              <a:rPr lang="en-US" dirty="0"/>
              <a:t>, 1962-yil </a:t>
            </a:r>
            <a:r>
              <a:rPr lang="en-US" dirty="0" err="1"/>
              <a:t>tuzilgan</a:t>
            </a:r>
            <a:r>
              <a:rPr lang="en-US" dirty="0"/>
              <a:t>, 1976-yilgacha </a:t>
            </a:r>
            <a:r>
              <a:rPr lang="en-US" dirty="0" err="1"/>
              <a:t>turli</a:t>
            </a:r>
            <a:r>
              <a:rPr lang="en-US" dirty="0"/>
              <a:t> </a:t>
            </a:r>
            <a:r>
              <a:rPr lang="en-US" dirty="0" err="1"/>
              <a:t>nomda</a:t>
            </a:r>
            <a:r>
              <a:rPr lang="en-US" dirty="0"/>
              <a:t> </a:t>
            </a:r>
            <a:r>
              <a:rPr lang="en-US" dirty="0" err="1"/>
              <a:t>boʻlgan</a:t>
            </a:r>
            <a:r>
              <a:rPr lang="en-US" dirty="0"/>
              <a:t>; </a:t>
            </a:r>
            <a:r>
              <a:rPr lang="en-US" dirty="0" err="1"/>
              <a:t>Fransuz</a:t>
            </a:r>
            <a:r>
              <a:rPr lang="en-US" dirty="0"/>
              <a:t> </a:t>
            </a:r>
            <a:r>
              <a:rPr lang="en-US" dirty="0" err="1"/>
              <a:t>demokratiyasi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ittifoq</a:t>
            </a:r>
            <a:r>
              <a:rPr lang="en-US" dirty="0"/>
              <a:t> </a:t>
            </a:r>
            <a:r>
              <a:rPr lang="en-US" dirty="0" err="1"/>
              <a:t>partiyasi</a:t>
            </a:r>
            <a:r>
              <a:rPr lang="en-US" dirty="0"/>
              <a:t>, 1978-yil </a:t>
            </a:r>
            <a:r>
              <a:rPr lang="en-US" dirty="0" err="1"/>
              <a:t>asos</a:t>
            </a:r>
            <a:r>
              <a:rPr lang="en-US" dirty="0"/>
              <a:t> </a:t>
            </a:r>
            <a:r>
              <a:rPr lang="en-US" dirty="0" err="1"/>
              <a:t>solingan</a:t>
            </a:r>
            <a:r>
              <a:rPr lang="en-US" dirty="0"/>
              <a:t>; </a:t>
            </a:r>
            <a:r>
              <a:rPr lang="en-US" dirty="0" err="1"/>
              <a:t>Fransuz</a:t>
            </a:r>
            <a:r>
              <a:rPr lang="en-US" dirty="0"/>
              <a:t> </a:t>
            </a:r>
            <a:r>
              <a:rPr lang="en-US" dirty="0" err="1"/>
              <a:t>demokratiyasi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xalq</a:t>
            </a:r>
            <a:r>
              <a:rPr lang="en-US" dirty="0"/>
              <a:t> </a:t>
            </a:r>
            <a:r>
              <a:rPr lang="en-US" dirty="0" err="1"/>
              <a:t>partiyasi</a:t>
            </a:r>
            <a:r>
              <a:rPr lang="en-US" dirty="0"/>
              <a:t>, 1965-yil </a:t>
            </a:r>
            <a:r>
              <a:rPr lang="en-US" dirty="0" err="1"/>
              <a:t>tashkil</a:t>
            </a:r>
            <a:r>
              <a:rPr lang="en-US" dirty="0"/>
              <a:t> </a:t>
            </a:r>
            <a:r>
              <a:rPr lang="en-US" dirty="0" err="1"/>
              <a:t>etilgan</a:t>
            </a:r>
            <a:r>
              <a:rPr lang="en-US" dirty="0"/>
              <a:t>, 1995-yildan </a:t>
            </a:r>
            <a:r>
              <a:rPr lang="en-US" dirty="0" err="1"/>
              <a:t>hozirgi</a:t>
            </a:r>
            <a:r>
              <a:rPr lang="en-US" dirty="0"/>
              <a:t> </a:t>
            </a:r>
            <a:r>
              <a:rPr lang="en-US" dirty="0" err="1"/>
              <a:t>nomda</a:t>
            </a:r>
            <a:r>
              <a:rPr lang="en-US" dirty="0"/>
              <a:t>; </a:t>
            </a:r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kommunistik</a:t>
            </a:r>
            <a:r>
              <a:rPr lang="en-US" dirty="0"/>
              <a:t> </a:t>
            </a:r>
            <a:r>
              <a:rPr lang="en-US" dirty="0" err="1"/>
              <a:t>partiyasi</a:t>
            </a:r>
            <a:r>
              <a:rPr lang="en-US" dirty="0"/>
              <a:t>, 1920-yiltuzilgan; </a:t>
            </a:r>
            <a:r>
              <a:rPr lang="en-US" dirty="0" err="1"/>
              <a:t>Milliy</a:t>
            </a:r>
            <a:r>
              <a:rPr lang="en-US" dirty="0"/>
              <a:t> front </a:t>
            </a:r>
            <a:r>
              <a:rPr lang="en-US" dirty="0" err="1"/>
              <a:t>partiyasi</a:t>
            </a:r>
            <a:r>
              <a:rPr lang="en-US" dirty="0"/>
              <a:t>, 1972-yil </a:t>
            </a:r>
            <a:r>
              <a:rPr lang="en-US" dirty="0" err="1"/>
              <a:t>asos</a:t>
            </a:r>
            <a:r>
              <a:rPr lang="en-US" dirty="0"/>
              <a:t> </a:t>
            </a:r>
            <a:r>
              <a:rPr lang="en-US" dirty="0" err="1"/>
              <a:t>solingan</a:t>
            </a:r>
            <a:r>
              <a:rPr lang="en-US" dirty="0"/>
              <a:t>. </a:t>
            </a:r>
            <a:r>
              <a:rPr lang="en-US" dirty="0" err="1"/>
              <a:t>Umumiy</a:t>
            </a:r>
            <a:r>
              <a:rPr lang="en-US" dirty="0"/>
              <a:t> </a:t>
            </a:r>
            <a:r>
              <a:rPr lang="en-US" dirty="0" err="1"/>
              <a:t>mehnat</a:t>
            </a:r>
            <a:r>
              <a:rPr lang="en-US" dirty="0"/>
              <a:t> </a:t>
            </a:r>
            <a:r>
              <a:rPr lang="en-US" dirty="0" err="1"/>
              <a:t>konfederatsiyasi</a:t>
            </a:r>
            <a:r>
              <a:rPr lang="en-US" dirty="0"/>
              <a:t> </a:t>
            </a:r>
            <a:r>
              <a:rPr lang="en-US" dirty="0" err="1"/>
              <a:t>Fransiyadagi</a:t>
            </a:r>
            <a:r>
              <a:rPr lang="en-US" dirty="0"/>
              <a:t> </a:t>
            </a:r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katta</a:t>
            </a:r>
            <a:r>
              <a:rPr lang="en-US" dirty="0"/>
              <a:t> </a:t>
            </a:r>
            <a:r>
              <a:rPr lang="en-US" dirty="0" err="1"/>
              <a:t>kasaba</a:t>
            </a:r>
            <a:r>
              <a:rPr lang="en-US" dirty="0"/>
              <a:t> </a:t>
            </a:r>
            <a:r>
              <a:rPr lang="en-US" dirty="0" err="1"/>
              <a:t>uyushmasi</a:t>
            </a:r>
            <a:r>
              <a:rPr lang="en-US" dirty="0"/>
              <a:t> </a:t>
            </a:r>
            <a:r>
              <a:rPr lang="en-US" dirty="0" err="1"/>
              <a:t>boʻlib</a:t>
            </a:r>
            <a:r>
              <a:rPr lang="en-US" dirty="0"/>
              <a:t>, 1895-yil </a:t>
            </a:r>
            <a:r>
              <a:rPr lang="en-US" dirty="0" err="1"/>
              <a:t>tuzilgan</a:t>
            </a:r>
            <a:r>
              <a:rPr lang="en-US" dirty="0"/>
              <a:t>; </a:t>
            </a:r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demokratik</a:t>
            </a:r>
            <a:r>
              <a:rPr lang="en-US" dirty="0"/>
              <a:t> </a:t>
            </a:r>
            <a:r>
              <a:rPr lang="en-US" dirty="0" err="1"/>
              <a:t>mehnat</a:t>
            </a:r>
            <a:r>
              <a:rPr lang="en-US" dirty="0"/>
              <a:t> </a:t>
            </a:r>
            <a:r>
              <a:rPr lang="en-US" dirty="0" err="1"/>
              <a:t>konfederatsiyasi</a:t>
            </a:r>
            <a:r>
              <a:rPr lang="en-US" dirty="0"/>
              <a:t>, 1919-yil </a:t>
            </a:r>
            <a:r>
              <a:rPr lang="en-US" dirty="0" err="1"/>
              <a:t>asos</a:t>
            </a:r>
            <a:r>
              <a:rPr lang="en-US" dirty="0"/>
              <a:t> </a:t>
            </a:r>
            <a:r>
              <a:rPr lang="en-US" dirty="0" err="1"/>
              <a:t>solingan</a:t>
            </a:r>
            <a:r>
              <a:rPr lang="en-US" dirty="0"/>
              <a:t>; </a:t>
            </a:r>
            <a:r>
              <a:rPr lang="en-US" dirty="0" err="1"/>
              <a:t>Fransiya</a:t>
            </a:r>
            <a:r>
              <a:rPr lang="en-US" dirty="0"/>
              <a:t> </a:t>
            </a:r>
            <a:r>
              <a:rPr lang="en-US" dirty="0" err="1"/>
              <a:t>xristian</a:t>
            </a:r>
            <a:r>
              <a:rPr lang="en-US" dirty="0"/>
              <a:t> </a:t>
            </a:r>
            <a:r>
              <a:rPr lang="en-US" dirty="0" err="1"/>
              <a:t>mehnatkashlari</a:t>
            </a:r>
            <a:r>
              <a:rPr lang="en-US" dirty="0"/>
              <a:t> </a:t>
            </a:r>
            <a:r>
              <a:rPr lang="en-US" dirty="0" err="1"/>
              <a:t>konfederatsiyasi</a:t>
            </a:r>
            <a:r>
              <a:rPr lang="en-US" dirty="0"/>
              <a:t>, 1919-yil </a:t>
            </a:r>
            <a:r>
              <a:rPr lang="en-US" dirty="0" err="1"/>
              <a:t>asos</a:t>
            </a:r>
            <a:r>
              <a:rPr lang="en-US" dirty="0"/>
              <a:t> </a:t>
            </a:r>
            <a:r>
              <a:rPr lang="en-US" dirty="0" err="1"/>
              <a:t>solingan</a:t>
            </a:r>
            <a:r>
              <a:rPr lang="en-US" dirty="0"/>
              <a:t>; „</a:t>
            </a:r>
            <a:r>
              <a:rPr lang="en-US" dirty="0" err="1"/>
              <a:t>Fors</a:t>
            </a:r>
            <a:r>
              <a:rPr lang="en-US" dirty="0"/>
              <a:t> </a:t>
            </a:r>
            <a:r>
              <a:rPr lang="en-US" dirty="0" err="1"/>
              <a:t>uvriyer</a:t>
            </a:r>
            <a:r>
              <a:rPr lang="en-US" dirty="0"/>
              <a:t>“, </a:t>
            </a:r>
            <a:r>
              <a:rPr lang="en-US" dirty="0" err="1"/>
              <a:t>kasaba</a:t>
            </a:r>
            <a:r>
              <a:rPr lang="en-US" dirty="0"/>
              <a:t> </a:t>
            </a:r>
            <a:r>
              <a:rPr lang="en-US" dirty="0" err="1"/>
              <a:t>uyushma</a:t>
            </a:r>
            <a:r>
              <a:rPr lang="en-US" dirty="0"/>
              <a:t> </a:t>
            </a:r>
            <a:r>
              <a:rPr lang="en-US" dirty="0" err="1"/>
              <a:t>markazi</a:t>
            </a:r>
            <a:r>
              <a:rPr lang="en-US" dirty="0"/>
              <a:t>, 1947-yil </a:t>
            </a:r>
            <a:r>
              <a:rPr lang="en-US" dirty="0" err="1"/>
              <a:t>tuzilgan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43594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CD9571-C3C5-4DF8-9CEF-8B0E392A5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Xoʻjaligi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9D439D-6729-49A4-AB9A-906A0193A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Fransiya</a:t>
            </a:r>
            <a:r>
              <a:rPr lang="en-US" dirty="0"/>
              <a:t> — </a:t>
            </a:r>
            <a:r>
              <a:rPr lang="en-US" dirty="0" err="1"/>
              <a:t>yuksak</a:t>
            </a:r>
            <a:r>
              <a:rPr lang="en-US" dirty="0"/>
              <a:t> </a:t>
            </a:r>
            <a:r>
              <a:rPr lang="en-US" dirty="0" err="1"/>
              <a:t>darajada</a:t>
            </a:r>
            <a:r>
              <a:rPr lang="en-US" dirty="0"/>
              <a:t> </a:t>
            </a:r>
            <a:r>
              <a:rPr lang="en-US" dirty="0" err="1"/>
              <a:t>rivojlangan</a:t>
            </a:r>
            <a:r>
              <a:rPr lang="en-US" dirty="0"/>
              <a:t> </a:t>
            </a:r>
            <a:r>
              <a:rPr lang="en-US" dirty="0" err="1"/>
              <a:t>industrialagrar</a:t>
            </a:r>
            <a:r>
              <a:rPr lang="en-US" dirty="0"/>
              <a:t> </a:t>
            </a:r>
            <a:r>
              <a:rPr lang="en-US" dirty="0" err="1"/>
              <a:t>mamlakat</a:t>
            </a:r>
            <a:r>
              <a:rPr lang="en-US" dirty="0"/>
              <a:t>. </a:t>
            </a:r>
            <a:r>
              <a:rPr lang="en-US" dirty="0" err="1"/>
              <a:t>Jahondagi</a:t>
            </a:r>
            <a:r>
              <a:rPr lang="en-US" dirty="0"/>
              <a:t> </a:t>
            </a:r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rivojlangan</a:t>
            </a:r>
            <a:r>
              <a:rPr lang="en-US" dirty="0"/>
              <a:t> </a:t>
            </a:r>
            <a:r>
              <a:rPr lang="en-US" dirty="0" err="1"/>
              <a:t>yetti</a:t>
            </a:r>
            <a:r>
              <a:rPr lang="en-US" dirty="0"/>
              <a:t> </a:t>
            </a:r>
            <a:r>
              <a:rPr lang="en-US" dirty="0" err="1"/>
              <a:t>davlatdan</a:t>
            </a:r>
            <a:r>
              <a:rPr lang="en-US" dirty="0"/>
              <a:t> </a:t>
            </a:r>
            <a:r>
              <a:rPr lang="en-US" dirty="0" err="1"/>
              <a:t>biri</a:t>
            </a:r>
            <a:r>
              <a:rPr lang="en-US" dirty="0"/>
              <a:t>. </a:t>
            </a:r>
            <a:r>
              <a:rPr lang="en-US" dirty="0" err="1"/>
              <a:t>Yalpi</a:t>
            </a:r>
            <a:r>
              <a:rPr lang="en-US" dirty="0"/>
              <a:t>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mahsulotda</a:t>
            </a:r>
            <a:r>
              <a:rPr lang="en-US" dirty="0"/>
              <a:t> </a:t>
            </a:r>
            <a:r>
              <a:rPr lang="en-US" dirty="0" err="1"/>
              <a:t>sanoatning</a:t>
            </a:r>
            <a:r>
              <a:rPr lang="en-US" dirty="0"/>
              <a:t> </a:t>
            </a:r>
            <a:r>
              <a:rPr lang="en-US" dirty="0" err="1"/>
              <a:t>ulushi</a:t>
            </a:r>
            <a:r>
              <a:rPr lang="en-US" dirty="0"/>
              <a:t> 16,9 %, </a:t>
            </a:r>
            <a:r>
              <a:rPr lang="en-US" dirty="0" err="1"/>
              <a:t>qishloq</a:t>
            </a:r>
            <a:r>
              <a:rPr lang="en-US" dirty="0"/>
              <a:t> </a:t>
            </a:r>
            <a:r>
              <a:rPr lang="en-US" dirty="0" err="1"/>
              <a:t>xoʻjaligi</a:t>
            </a:r>
            <a:r>
              <a:rPr lang="en-US" dirty="0"/>
              <a:t>, </a:t>
            </a:r>
            <a:r>
              <a:rPr lang="en-US" dirty="0" err="1"/>
              <a:t>oʻrmon</a:t>
            </a:r>
            <a:r>
              <a:rPr lang="en-US" dirty="0"/>
              <a:t>, </a:t>
            </a:r>
            <a:r>
              <a:rPr lang="en-US" dirty="0" err="1"/>
              <a:t>baliq</a:t>
            </a:r>
            <a:r>
              <a:rPr lang="en-US" dirty="0"/>
              <a:t> </a:t>
            </a:r>
            <a:r>
              <a:rPr lang="en-US" dirty="0" err="1"/>
              <a:t>xoʻjaligining</a:t>
            </a:r>
            <a:r>
              <a:rPr lang="en-US" dirty="0"/>
              <a:t> </a:t>
            </a:r>
            <a:r>
              <a:rPr lang="en-US" dirty="0" err="1"/>
              <a:t>ulushi</a:t>
            </a:r>
            <a:r>
              <a:rPr lang="en-US" dirty="0"/>
              <a:t> 2,7 %., </a:t>
            </a:r>
            <a:r>
              <a:rPr lang="en-US" dirty="0" err="1"/>
              <a:t>xizmat</a:t>
            </a:r>
            <a:r>
              <a:rPr lang="en-US" dirty="0"/>
              <a:t> </a:t>
            </a:r>
            <a:r>
              <a:rPr lang="en-US" dirty="0" err="1"/>
              <a:t>koʻrsatish</a:t>
            </a:r>
            <a:r>
              <a:rPr lang="en-US" dirty="0"/>
              <a:t> </a:t>
            </a:r>
            <a:r>
              <a:rPr lang="en-US" dirty="0" err="1"/>
              <a:t>sohasining</a:t>
            </a:r>
            <a:r>
              <a:rPr lang="en-US" dirty="0"/>
              <a:t> </a:t>
            </a:r>
            <a:r>
              <a:rPr lang="en-US" dirty="0" err="1"/>
              <a:t>ulushi</a:t>
            </a:r>
            <a:r>
              <a:rPr lang="en-US" dirty="0"/>
              <a:t> 80,4 % </a:t>
            </a:r>
            <a:r>
              <a:rPr lang="en-US" dirty="0" err="1"/>
              <a:t>ni</a:t>
            </a:r>
            <a:r>
              <a:rPr lang="en-US" dirty="0"/>
              <a:t> </a:t>
            </a:r>
            <a:r>
              <a:rPr lang="en-US" dirty="0" err="1"/>
              <a:t>tashkil</a:t>
            </a:r>
            <a:r>
              <a:rPr lang="en-US" dirty="0"/>
              <a:t> </a:t>
            </a:r>
            <a:r>
              <a:rPr lang="en-US" dirty="0" err="1"/>
              <a:t>etadi</a:t>
            </a:r>
            <a:r>
              <a:rPr lang="en-US" dirty="0"/>
              <a:t> (2022).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76439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TM04033921[[fn=Дамаск]]</Template>
  <TotalTime>62</TotalTime>
  <Words>2397</Words>
  <Application>Microsoft Office PowerPoint</Application>
  <PresentationFormat>Широкоэкранный</PresentationFormat>
  <Paragraphs>56</Paragraphs>
  <Slides>38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38</vt:i4>
      </vt:variant>
    </vt:vector>
  </HeadingPairs>
  <TitlesOfParts>
    <vt:vector size="42" baseType="lpstr">
      <vt:lpstr>Arial</vt:lpstr>
      <vt:lpstr>Bookman Old Style</vt:lpstr>
      <vt:lpstr>Rockwell</vt:lpstr>
      <vt:lpstr>Damask</vt:lpstr>
      <vt:lpstr>Fransiya</vt:lpstr>
      <vt:lpstr>FRANSIYA</vt:lpstr>
      <vt:lpstr>Davlat tuzumi</vt:lpstr>
      <vt:lpstr>Tabiati</vt:lpstr>
      <vt:lpstr>TABIATI</vt:lpstr>
      <vt:lpstr>Aholisi</vt:lpstr>
      <vt:lpstr>AHOLISI</vt:lpstr>
      <vt:lpstr>Asosiy siyosiy partiyalari va kasaba uyushmalari</vt:lpstr>
      <vt:lpstr>Xoʻjaligi</vt:lpstr>
      <vt:lpstr>Sanoati</vt:lpstr>
      <vt:lpstr>SANOATI</vt:lpstr>
      <vt:lpstr>TRANSPORTI</vt:lpstr>
      <vt:lpstr>TRANSPORTI</vt:lpstr>
      <vt:lpstr>Tashqi savdosi</vt:lpstr>
      <vt:lpstr>Tibbiy xizmati</vt:lpstr>
      <vt:lpstr>Matbuoti, radioeshittirishi va telekoʻrsatuvi</vt:lpstr>
      <vt:lpstr>MATBUOTI, RADIOESHITTRILISHI VA TELEKO’RSATUVI</vt:lpstr>
      <vt:lpstr>Adabiyoti</vt:lpstr>
      <vt:lpstr>ADABIYOTI</vt:lpstr>
      <vt:lpstr>Meʼmorligi</vt:lpstr>
      <vt:lpstr>ME’MORLIGI</vt:lpstr>
      <vt:lpstr>Tasviriy sanʼati</vt:lpstr>
      <vt:lpstr>TASVIRIY SAN’ATI</vt:lpstr>
      <vt:lpstr>Musiqasi</vt:lpstr>
      <vt:lpstr>Teatri</vt:lpstr>
      <vt:lpstr>TEATRI</vt:lpstr>
      <vt:lpstr>KINOSI</vt:lpstr>
      <vt:lpstr>KINOSI</vt:lpstr>
      <vt:lpstr>Mashhur futbolchilari</vt:lpstr>
      <vt:lpstr>Mashhur futbolchilari</vt:lpstr>
      <vt:lpstr>Mashhur  futbolchilari</vt:lpstr>
      <vt:lpstr>Mashhur futbolchilari</vt:lpstr>
      <vt:lpstr>Mashhur futbolchilari</vt:lpstr>
      <vt:lpstr>Mashhur futbolchilari</vt:lpstr>
      <vt:lpstr>Mashhur futbolchilari</vt:lpstr>
      <vt:lpstr>Mashhru futbolchilari</vt:lpstr>
      <vt:lpstr>Fransiya o’tgan yilgi jahon chempioni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Fransiya</dc:title>
  <dc:creator>User</dc:creator>
  <cp:lastModifiedBy>User</cp:lastModifiedBy>
  <cp:revision>1</cp:revision>
  <dcterms:created xsi:type="dcterms:W3CDTF">2022-11-18T18:55:01Z</dcterms:created>
  <dcterms:modified xsi:type="dcterms:W3CDTF">2022-11-18T19:57:25Z</dcterms:modified>
</cp:coreProperties>
</file>

<file path=docProps/thumbnail.jpeg>
</file>